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65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2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40D10-AEDE-444B-9CD6-D383B2865FC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CD44C-8346-4AC2-A2B7-27C547291FCA}">
      <dgm:prSet phldrT="[Текст]" phldr="1"/>
      <dgm:spPr/>
      <dgm:t>
        <a:bodyPr/>
        <a:lstStyle/>
        <a:p>
          <a:endParaRPr lang="ru-RU" dirty="0"/>
        </a:p>
      </dgm:t>
    </dgm:pt>
    <dgm:pt modelId="{1C68C186-CB39-4A9E-A3B4-BDE833FFBF59}" type="parTrans" cxnId="{9FDB2118-8EC2-41C1-8B8F-44DE0AFA8FA9}">
      <dgm:prSet/>
      <dgm:spPr/>
      <dgm:t>
        <a:bodyPr/>
        <a:lstStyle/>
        <a:p>
          <a:endParaRPr lang="ru-RU"/>
        </a:p>
      </dgm:t>
    </dgm:pt>
    <dgm:pt modelId="{85CDE4F2-0B1B-4181-9612-CD04FC4460E3}" type="sibTrans" cxnId="{9FDB2118-8EC2-41C1-8B8F-44DE0AFA8FA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74D84F05-2CC3-44CE-AF78-027B3E994F44}" type="pres">
      <dgm:prSet presAssocID="{73440D10-AEDE-444B-9CD6-D383B2865FC3}" presName="Name0" presStyleCnt="0">
        <dgm:presLayoutVars>
          <dgm:dir/>
        </dgm:presLayoutVars>
      </dgm:prSet>
      <dgm:spPr/>
    </dgm:pt>
    <dgm:pt modelId="{FD663C5E-09A0-44B8-A6CF-73373DF44A91}" type="pres">
      <dgm:prSet presAssocID="{85CDE4F2-0B1B-4181-9612-CD04FC4460E3}" presName="picture_1" presStyleLbl="bgImgPlace1" presStyleIdx="0" presStyleCnt="1" custLinFactNeighborX="-5312" custLinFactNeighborY="-2412"/>
      <dgm:spPr/>
    </dgm:pt>
    <dgm:pt modelId="{812E51AF-77DC-4854-87C7-B583DEC72940}" type="pres">
      <dgm:prSet presAssocID="{67ACD44C-8346-4AC2-A2B7-27C547291FCA}" presName="text_1" presStyleLbl="node1" presStyleIdx="0" presStyleCnt="0">
        <dgm:presLayoutVars>
          <dgm:bulletEnabled val="1"/>
        </dgm:presLayoutVars>
      </dgm:prSet>
      <dgm:spPr/>
    </dgm:pt>
    <dgm:pt modelId="{2F800B73-16EB-41D7-938B-B4DADE8CA2FA}" type="pres">
      <dgm:prSet presAssocID="{73440D10-AEDE-444B-9CD6-D383B2865FC3}" presName="maxNode" presStyleCnt="0"/>
      <dgm:spPr/>
    </dgm:pt>
    <dgm:pt modelId="{9A141A73-27E5-4A02-9201-761D04E5AA8B}" type="pres">
      <dgm:prSet presAssocID="{73440D10-AEDE-444B-9CD6-D383B2865FC3}" presName="Name33" presStyleCnt="0"/>
      <dgm:spPr/>
    </dgm:pt>
  </dgm:ptLst>
  <dgm:cxnLst>
    <dgm:cxn modelId="{D38E2FFF-4957-47BB-9322-8D98C4699E1B}" type="presOf" srcId="{73440D10-AEDE-444B-9CD6-D383B2865FC3}" destId="{74D84F05-2CC3-44CE-AF78-027B3E994F44}" srcOrd="0" destOrd="0" presId="urn:microsoft.com/office/officeart/2008/layout/AccentedPicture"/>
    <dgm:cxn modelId="{51D74B80-2C4D-4FBC-ABD4-3D1EEF56DC60}" type="presOf" srcId="{85CDE4F2-0B1B-4181-9612-CD04FC4460E3}" destId="{FD663C5E-09A0-44B8-A6CF-73373DF44A91}" srcOrd="0" destOrd="0" presId="urn:microsoft.com/office/officeart/2008/layout/AccentedPicture"/>
    <dgm:cxn modelId="{CF6B97F3-0344-4066-A3D6-0ECAD6129936}" type="presOf" srcId="{67ACD44C-8346-4AC2-A2B7-27C547291FCA}" destId="{812E51AF-77DC-4854-87C7-B583DEC72940}" srcOrd="0" destOrd="0" presId="urn:microsoft.com/office/officeart/2008/layout/AccentedPicture"/>
    <dgm:cxn modelId="{9FDB2118-8EC2-41C1-8B8F-44DE0AFA8FA9}" srcId="{73440D10-AEDE-444B-9CD6-D383B2865FC3}" destId="{67ACD44C-8346-4AC2-A2B7-27C547291FCA}" srcOrd="0" destOrd="0" parTransId="{1C68C186-CB39-4A9E-A3B4-BDE833FFBF59}" sibTransId="{85CDE4F2-0B1B-4181-9612-CD04FC4460E3}"/>
    <dgm:cxn modelId="{8A975BC5-1689-4BDE-AF9D-DEAEB487B063}" type="presParOf" srcId="{74D84F05-2CC3-44CE-AF78-027B3E994F44}" destId="{FD663C5E-09A0-44B8-A6CF-73373DF44A91}" srcOrd="0" destOrd="0" presId="urn:microsoft.com/office/officeart/2008/layout/AccentedPicture"/>
    <dgm:cxn modelId="{E7109D84-F656-41A0-916F-A45B2BBBD29F}" type="presParOf" srcId="{74D84F05-2CC3-44CE-AF78-027B3E994F44}" destId="{812E51AF-77DC-4854-87C7-B583DEC72940}" srcOrd="1" destOrd="0" presId="urn:microsoft.com/office/officeart/2008/layout/AccentedPicture"/>
    <dgm:cxn modelId="{BE21FFEE-4706-4868-99E8-4912F0B137E6}" type="presParOf" srcId="{74D84F05-2CC3-44CE-AF78-027B3E994F44}" destId="{2F800B73-16EB-41D7-938B-B4DADE8CA2FA}" srcOrd="2" destOrd="0" presId="urn:microsoft.com/office/officeart/2008/layout/AccentedPicture"/>
    <dgm:cxn modelId="{EA751FD5-AD13-44C5-AF97-5C9DE14FE507}" type="presParOf" srcId="{2F800B73-16EB-41D7-938B-B4DADE8CA2FA}" destId="{9A141A73-27E5-4A02-9201-761D04E5AA8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3C5E-09A0-44B8-A6CF-73373DF44A91}">
      <dsp:nvSpPr>
        <dsp:cNvPr id="0" name=""/>
        <dsp:cNvSpPr/>
      </dsp:nvSpPr>
      <dsp:spPr>
        <a:xfrm>
          <a:off x="0" y="262630"/>
          <a:ext cx="3377084" cy="430750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E51AF-77DC-4854-87C7-B583DEC72940}">
      <dsp:nvSpPr>
        <dsp:cNvPr id="0" name=""/>
        <dsp:cNvSpPr/>
      </dsp:nvSpPr>
      <dsp:spPr>
        <a:xfrm>
          <a:off x="135083" y="2089529"/>
          <a:ext cx="2600354" cy="25845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62560" rIns="162560" bIns="162560" numCol="1" spcCol="1270" anchor="b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35083" y="2089529"/>
        <a:ext cx="2600354" cy="258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3" b="17991"/>
          <a:stretch/>
        </p:blipFill>
        <p:spPr>
          <a:xfrm>
            <a:off x="2987824" y="4661142"/>
            <a:ext cx="6156177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070" y="3717032"/>
            <a:ext cx="1944216" cy="3046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2160240" cy="26800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3180" y="5200770"/>
            <a:ext cx="739068" cy="88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 b="-7305"/>
          <a:stretch/>
        </p:blipFill>
        <p:spPr bwMode="auto">
          <a:xfrm>
            <a:off x="8586627" y="3645024"/>
            <a:ext cx="432048" cy="4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овина рамки 10"/>
          <p:cNvSpPr/>
          <p:nvPr userDrawn="1"/>
        </p:nvSpPr>
        <p:spPr>
          <a:xfrm rot="10800000">
            <a:off x="323528" y="260647"/>
            <a:ext cx="8820472" cy="6597351"/>
          </a:xfrm>
          <a:prstGeom prst="halfFrame">
            <a:avLst>
              <a:gd name="adj1" fmla="val 1712"/>
              <a:gd name="adj2" fmla="val 1341"/>
            </a:avLst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 bwMode="auto">
          <a:xfrm flipH="1">
            <a:off x="2195736" y="5256197"/>
            <a:ext cx="1944216" cy="15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91" y="5109889"/>
            <a:ext cx="1102779" cy="16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 b="-7305"/>
          <a:stretch/>
        </p:blipFill>
        <p:spPr bwMode="auto">
          <a:xfrm>
            <a:off x="8559696" y="-36230"/>
            <a:ext cx="633846" cy="6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 b="-7305"/>
          <a:stretch/>
        </p:blipFill>
        <p:spPr bwMode="auto">
          <a:xfrm>
            <a:off x="8621216" y="1550962"/>
            <a:ext cx="432048" cy="4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 b="-7305"/>
          <a:stretch/>
        </p:blipFill>
        <p:spPr bwMode="auto">
          <a:xfrm>
            <a:off x="7460069" y="39870"/>
            <a:ext cx="568315" cy="5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777530" cy="78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5" y="5588197"/>
            <a:ext cx="423717" cy="4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8" y="-49073"/>
            <a:ext cx="518154" cy="52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59" y="1496911"/>
            <a:ext cx="453757" cy="46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9957" y="5373216"/>
            <a:ext cx="2371725" cy="1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9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421"/>
            <a:ext cx="1008112" cy="93993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9" y="5857608"/>
            <a:ext cx="683568" cy="102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367532" cy="17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4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4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00341"/>
            <a:ext cx="1196988" cy="1157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27D9-4875-49CD-A74D-5E4C51D9484F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7967-FE8D-49FE-A02B-61C9335851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323528" y="188640"/>
            <a:ext cx="8820472" cy="6624736"/>
          </a:xfrm>
          <a:prstGeom prst="halfFrame">
            <a:avLst>
              <a:gd name="adj1" fmla="val 1568"/>
              <a:gd name="adj2" fmla="val 1568"/>
            </a:avLst>
          </a:prstGeom>
          <a:blipFill>
            <a:blip r:embed="rId15"/>
            <a:tile tx="0" ty="0" sx="100000" sy="100000" flip="none" algn="tl"/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16"/>
                <a:tile tx="0" ty="0" sx="100000" sy="100000" flip="none" algn="tl"/>
              </a:blip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11" y="-99393"/>
            <a:ext cx="2717395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6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32656"/>
            <a:ext cx="502230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№ 156 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младшая №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Ландыши»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2018-2019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1028" name="Picture 4" descr="http://crosti.ru/patterns/00/03/91/f577edf3eb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2753"/>
            <a:ext cx="2248641" cy="17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Наша группа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268760"/>
            <a:ext cx="80461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95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7"/>
            <a:ext cx="7211144" cy="127640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Умываемся, </a:t>
            </a:r>
            <a:r>
              <a:rPr lang="ru-RU" sz="3600" dirty="0" smtClean="0">
                <a:solidFill>
                  <a:srgbClr val="FF0000"/>
                </a:solidFill>
              </a:rPr>
              <a:t>прививаем </a:t>
            </a:r>
            <a:r>
              <a:rPr lang="ru-RU" sz="3600" dirty="0">
                <a:solidFill>
                  <a:srgbClr val="FF0000"/>
                </a:solidFill>
              </a:rPr>
              <a:t>культурно-гигиенические навыки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22763"/>
            <a:ext cx="3594622" cy="202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0" y="4149080"/>
            <a:ext cx="3635896" cy="2045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85" y="4124803"/>
            <a:ext cx="3627122" cy="20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59" y="-740469"/>
            <a:ext cx="8229600" cy="344239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             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66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«Весело гуляем на прогулке»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894" y="4080184"/>
            <a:ext cx="3460074" cy="194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9" y="1561929"/>
            <a:ext cx="3108157" cy="1939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74" y="3951213"/>
            <a:ext cx="3640566" cy="2047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59" y="1561929"/>
            <a:ext cx="3617714" cy="2034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499176" cy="3649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Конкурс на Новогоднею игрушку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03840" cy="43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«Новогодний </a:t>
            </a:r>
            <a:r>
              <a:rPr lang="ru-RU" dirty="0" smtClean="0">
                <a:solidFill>
                  <a:srgbClr val="FF0000"/>
                </a:solidFill>
              </a:rPr>
              <a:t>утренник и утренник в 8 марта»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067545"/>
              </p:ext>
            </p:extLst>
          </p:nvPr>
        </p:nvGraphicFramePr>
        <p:xfrm>
          <a:off x="1619672" y="1628800"/>
          <a:ext cx="33770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91537"/>
            <a:ext cx="2664296" cy="460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65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799" y="548680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«Участвовали в конкурсе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День защитника Отечества»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285" y="2266464"/>
            <a:ext cx="2617204" cy="1472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27" y="4304279"/>
            <a:ext cx="3347863" cy="1883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74" y="2204864"/>
            <a:ext cx="2964633" cy="166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47727" y="4525556"/>
            <a:ext cx="2985528" cy="167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0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Посещали театры»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700808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0194" y="3219346"/>
            <a:ext cx="4104456" cy="2524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58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9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Ходили в библиотеку на районе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детского сада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50" y="3645024"/>
            <a:ext cx="4760450" cy="297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0" y="1412327"/>
            <a:ext cx="4443986" cy="2499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3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 </vt:lpstr>
      <vt:lpstr>Наша группа</vt:lpstr>
      <vt:lpstr>Умываемся, прививаем культурно-гигиенические навыки</vt:lpstr>
      <vt:lpstr>                </vt:lpstr>
      <vt:lpstr>«Конкурс на Новогоднею игрушку»</vt:lpstr>
      <vt:lpstr>«Новогодний утренник и утренник в 8 марта»</vt:lpstr>
      <vt:lpstr>«Участвовали в конкурсе  День защитника Отечества»</vt:lpstr>
      <vt:lpstr>«Посещали театры»</vt:lpstr>
      <vt:lpstr>   Ходили в библиотеку на районе детского сада    </vt:lpstr>
      <vt:lpstr>Презентация PowerPoint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131</cp:revision>
  <dcterms:created xsi:type="dcterms:W3CDTF">2015-08-17T03:36:55Z</dcterms:created>
  <dcterms:modified xsi:type="dcterms:W3CDTF">2019-05-30T13:57:32Z</dcterms:modified>
</cp:coreProperties>
</file>