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9" r:id="rId6"/>
    <p:sldId id="295" r:id="rId7"/>
    <p:sldId id="301" r:id="rId8"/>
    <p:sldId id="291" r:id="rId9"/>
    <p:sldId id="292" r:id="rId10"/>
    <p:sldId id="305" r:id="rId11"/>
    <p:sldId id="293" r:id="rId12"/>
    <p:sldId id="304" r:id="rId13"/>
    <p:sldId id="307" r:id="rId14"/>
    <p:sldId id="313" r:id="rId15"/>
    <p:sldId id="311" r:id="rId16"/>
    <p:sldId id="306" r:id="rId17"/>
    <p:sldId id="290" r:id="rId18"/>
    <p:sldId id="294" r:id="rId19"/>
    <p:sldId id="296" r:id="rId20"/>
    <p:sldId id="297" r:id="rId21"/>
    <p:sldId id="300" r:id="rId22"/>
    <p:sldId id="298" r:id="rId23"/>
    <p:sldId id="299" r:id="rId24"/>
    <p:sldId id="314" r:id="rId25"/>
    <p:sldId id="309" r:id="rId26"/>
    <p:sldId id="310" r:id="rId27"/>
    <p:sldId id="312" r:id="rId28"/>
    <p:sldId id="316" r:id="rId29"/>
    <p:sldId id="303" r:id="rId30"/>
    <p:sldId id="302" r:id="rId31"/>
    <p:sldId id="315" r:id="rId32"/>
    <p:sldId id="284" r:id="rId33"/>
    <p:sldId id="285" r:id="rId3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CE0EA"/>
    <a:srgbClr val="66FFFF"/>
    <a:srgbClr val="33CC33"/>
    <a:srgbClr val="0000FF"/>
    <a:srgbClr val="66FF6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757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372200" y="4371950"/>
            <a:ext cx="2771800" cy="771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Зайцева Елена Владимировна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географии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г.Иркутска СОШ № 73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756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самцов самые большие рога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всех ныне живущих оленей,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их величине они проигрывают только лосям.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986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084" y="1323610"/>
            <a:ext cx="5729833" cy="3819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96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У самок они достигают всего 50 см,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самцы могут отрастить по разным данным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100 до 140 см, при этом весят 15 кг. 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амка-северного-оленя-важенка-справа-и-самец-слева-фото.jpg"/>
          <p:cNvPicPr>
            <a:picLocks noChangeAspect="1"/>
          </p:cNvPicPr>
          <p:nvPr/>
        </p:nvPicPr>
        <p:blipFill>
          <a:blip r:embed="rId2" cstate="print"/>
          <a:srcRect t="25587"/>
          <a:stretch>
            <a:fillRect/>
          </a:stretch>
        </p:blipFill>
        <p:spPr>
          <a:xfrm>
            <a:off x="1259632" y="1347614"/>
            <a:ext cx="6570476" cy="2945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1893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Самцы скидывают рога в начале зимы,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самки после рождения оленят.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0"/>
            <a:ext cx="4860032" cy="51435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северных оленей хорошее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обоняние, приличный слух, но слабое зрение.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зависимости от времени года и суток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северные олени способны менять цвет своих глаз.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помогает им адаптироваться к переходу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почти полной темноты полярной ночи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слепящему свету дня.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891a2f3d9146379568b248a237456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26624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756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рогатые арктические обитатели могли лучше видеть в разные сезоны, природа позволила оленям менять цвет глаз с коричневого на синий.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232922"/>
            <a:ext cx="5004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Карие глаза хорошо функционируют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ярком слепящем освещении.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Синие, несмотря на то что видят менее четко,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pic-18-12-2018-0859122.jpg"/>
          <p:cNvPicPr>
            <a:picLocks noChangeAspect="1"/>
          </p:cNvPicPr>
          <p:nvPr/>
        </p:nvPicPr>
        <p:blipFill>
          <a:blip r:embed="rId2" cstate="print"/>
          <a:srcRect t="5427"/>
          <a:stretch>
            <a:fillRect/>
          </a:stretch>
        </p:blipFill>
        <p:spPr>
          <a:xfrm>
            <a:off x="107504" y="1347614"/>
            <a:ext cx="4139952" cy="25098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7585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тысячу раз чувствительнее к свету,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могут прекрасно видеть в полутьме,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солнце надолго покидает заполярье.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16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Северный олень — вездеход.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него плоские, широкие, с заостренными краями копыта, идеально приспособленные к передвижению по льду, снегу и болоту. Когда олень наступает на ногу,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851670"/>
            <a:ext cx="47160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пальцы раздвигаются, развитые боковые копыта касаются земли,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щетка из растущих между копытами жестких волос создает нескользящую и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невязнущую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поверхность.</a:t>
            </a:r>
            <a:endParaRPr lang="ru-RU" dirty="0"/>
          </a:p>
        </p:txBody>
      </p:sp>
      <p:pic>
        <p:nvPicPr>
          <p:cNvPr id="4" name="Рисунок 3" descr="1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79661"/>
            <a:ext cx="4320000" cy="336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5166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Северные олени великолепно плавают.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Их широкие расклешенные копыта работают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ласты, а наполненные воздухом волоски шерсти — как компенсаторы плавучести.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0567_original.jpg"/>
          <p:cNvPicPr>
            <a:picLocks noChangeAspect="1"/>
          </p:cNvPicPr>
          <p:nvPr/>
        </p:nvPicPr>
        <p:blipFill>
          <a:blip r:embed="rId2" cstate="print"/>
          <a:srcRect r="3964"/>
          <a:stretch>
            <a:fillRect/>
          </a:stretch>
        </p:blipFill>
        <p:spPr>
          <a:xfrm>
            <a:off x="0" y="1923678"/>
            <a:ext cx="4499992" cy="3123811"/>
          </a:xfrm>
          <a:prstGeom prst="rect">
            <a:avLst/>
          </a:prstGeom>
        </p:spPr>
      </p:pic>
      <p:pic>
        <p:nvPicPr>
          <p:cNvPr id="5" name="Рисунок 4" descr="60567_original.jpg"/>
          <p:cNvPicPr>
            <a:picLocks noChangeAspect="1"/>
          </p:cNvPicPr>
          <p:nvPr/>
        </p:nvPicPr>
        <p:blipFill>
          <a:blip r:embed="rId3" cstate="print"/>
          <a:srcRect r="3846"/>
          <a:stretch>
            <a:fillRect/>
          </a:stretch>
        </p:blipFill>
        <p:spPr>
          <a:xfrm>
            <a:off x="4644008" y="1923678"/>
            <a:ext cx="4499992" cy="3119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16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 Северные олени прекрасно приспособлены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жизни в суровых северных условиях.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носу у них расположены носовые раковины, значительно увеличивающие площадь ноздрей,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0092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07468"/>
            <a:ext cx="5004048" cy="3336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3800" y="1851670"/>
            <a:ext cx="4140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благодаря чему вдыхаемый ими воздух 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значительной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степени согревается теплом тела,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прежде чем попадает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лёгкие.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916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Северные олени — травоядные животные,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означает, что питаются они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исключительно растительной пищей.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419622"/>
            <a:ext cx="5292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Летний рацион оленя составляют трава, осока, зелёные листья кустарников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молодые побеги деревьев. Осенью они переходят на грибы и листву.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этот период взрослый олень</a:t>
            </a:r>
            <a:endParaRPr lang="ru-RU" sz="2800" dirty="0"/>
          </a:p>
        </p:txBody>
      </p:sp>
      <p:pic>
        <p:nvPicPr>
          <p:cNvPr id="5" name="Рисунок 4" descr="1280px-Carib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1630"/>
            <a:ext cx="3824213" cy="28993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4971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съедает около 4-8 кг растительности в день.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76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зимний период благодаря рогам самки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добывают из-под снега зелень,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поедают лишайники и травяную ветошь.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083918"/>
            <a:ext cx="9144000" cy="1059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Самцы раскапывают снег с помощью копыт.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могут копытами разбить плотный ледяной покров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20180109_gaf_u40_6645.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110" y="1354714"/>
            <a:ext cx="5227781" cy="2945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916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Кроме растительной пищи северный олень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питаться кормом животного происхождения (яйцами, мелкими грызунами – леммингами).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083918"/>
            <a:ext cx="9144000" cy="1059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возможности может полакомиться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взрослой птицей.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image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219" y="1419622"/>
            <a:ext cx="3695562" cy="2775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1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 животные многие века населяли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северную тайгу, тундру и лесотундру.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могут свободно передвигаться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 равнинах, так и в горной местности.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39477306310237eddfaa28314558c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95686"/>
            <a:ext cx="4508514" cy="3003798"/>
          </a:xfrm>
          <a:prstGeom prst="rect">
            <a:avLst/>
          </a:prstGeom>
        </p:spPr>
      </p:pic>
      <p:pic>
        <p:nvPicPr>
          <p:cNvPr id="7" name="Рисунок 6" descr="b39477306310237eddfaa28314558c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6894" y="1923678"/>
            <a:ext cx="4505697" cy="30037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315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Олени, вышедшие к морю, охотно лакомятся рыбой, выброшенной на берег, а также крабами.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tado_severnogo_ole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31590"/>
            <a:ext cx="6667500" cy="3752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96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поддержания солевого баланса может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выпивать большое количество морской воды.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солёной воды нет, грызет сброшенные рога.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20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Зимой утоляет жажду с помощью снега.</a:t>
            </a:r>
            <a:endParaRPr lang="ru-RU" dirty="0"/>
          </a:p>
        </p:txBody>
      </p:sp>
      <p:pic>
        <p:nvPicPr>
          <p:cNvPr id="4" name="Рисунок 3" descr="depositphotos_24662057-stock-video-reind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692" y="1414308"/>
            <a:ext cx="5544616" cy="31188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97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северных оленей рождается только один детеныш. Двое рождаются в очень редких случаях.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Новорожденные совсем не боятся холода 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через день после рождения могут бегать за матерью. На третьей неделе жизни у ребенка начинают пробиваться рожки.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893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Вскармливают молоком до начала зимы.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этого может переходить на растительную пищу.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azmnozhenie-severnogo-olenya-544x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9702"/>
            <a:ext cx="2699792" cy="2124101"/>
          </a:xfrm>
          <a:prstGeom prst="rect">
            <a:avLst/>
          </a:prstGeom>
        </p:spPr>
      </p:pic>
      <p:pic>
        <p:nvPicPr>
          <p:cNvPr id="5" name="Рисунок 4" descr="566673.jpg"/>
          <p:cNvPicPr>
            <a:picLocks noChangeAspect="1"/>
          </p:cNvPicPr>
          <p:nvPr/>
        </p:nvPicPr>
        <p:blipFill>
          <a:blip r:embed="rId3" cstate="print"/>
          <a:srcRect t="8120"/>
          <a:stretch>
            <a:fillRect/>
          </a:stretch>
        </p:blipFill>
        <p:spPr>
          <a:xfrm>
            <a:off x="3095836" y="2571750"/>
            <a:ext cx="2952328" cy="1805821"/>
          </a:xfrm>
          <a:prstGeom prst="rect">
            <a:avLst/>
          </a:prstGeom>
        </p:spPr>
      </p:pic>
      <p:pic>
        <p:nvPicPr>
          <p:cNvPr id="6" name="Рисунок 5" descr="razmnozhenie-severnogo-olenya-544x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139702"/>
            <a:ext cx="2700000" cy="21476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356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Миграции северных оленей — самое грандиозное путешествие в исполнении сухопутных животных.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своей протяженности они превосходят знаменитую великую миграцию антилоп гну в Африке.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14382f6788f908335c910d22cc33a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000" y="1707656"/>
            <a:ext cx="5292000" cy="3406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96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Тундровые олени мигрируют между тундрой и лесом огромными стадами, насчитывающими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полумиллиона особей в годовом цикле, охватывающих площадь до 5000 км.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Wild_forest_reindeer-500x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6226"/>
            <a:ext cx="6192688" cy="3367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756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Некоторые стада северных оленей проходят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зимних пастбищ к летним и обратно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4,5 тысячи километров каждый год.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893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Фактически они всю жизнь проводят в непрерывной кочевке между тайгой зимой и тундрой летом. </a:t>
            </a:r>
            <a:endParaRPr lang="ru-RU" dirty="0"/>
          </a:p>
        </p:txBody>
      </p:sp>
      <p:pic>
        <p:nvPicPr>
          <p:cNvPr id="5" name="Рисунок 4" descr="migracija-olenej-e1491636314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366888"/>
            <a:ext cx="5472608" cy="29746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5166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Северные олени наиболее уязвимы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время своих миграций,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даже на взрослых особей нападают такие хищники, как волки, росомахи, рыси и прочие.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43243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222" y="1802294"/>
            <a:ext cx="5315556" cy="3341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315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Северной Америке, на исторической родине вида, коренное население не подружилось со своими карибу.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4011910"/>
            <a:ext cx="9144000" cy="1131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Алеуты и эскимосы по-прежнему предпочитают охотиться на диких оленей, а не разводить домашних.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ruhuntalaska_sheephunt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64" y="1021057"/>
            <a:ext cx="8820472" cy="3219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556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Северные олени являются главным транспортным средством в этом регионе Евразии.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3795886"/>
            <a:ext cx="9144000" cy="1275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 животные основные кормильцы кочевников.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 молоко — это любимый напиток и основной продукт в их рационе. 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anim_olen_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5566"/>
            <a:ext cx="4499992" cy="2990318"/>
          </a:xfrm>
          <a:prstGeom prst="rect">
            <a:avLst/>
          </a:prstGeom>
        </p:spPr>
      </p:pic>
      <p:pic>
        <p:nvPicPr>
          <p:cNvPr id="6" name="Рисунок 5" descr="anim_olen_775.jpg"/>
          <p:cNvPicPr>
            <a:picLocks noChangeAspect="1"/>
          </p:cNvPicPr>
          <p:nvPr/>
        </p:nvPicPr>
        <p:blipFill>
          <a:blip r:embed="rId3" cstate="print"/>
          <a:srcRect r="2308"/>
          <a:stretch>
            <a:fillRect/>
          </a:stretch>
        </p:blipFill>
        <p:spPr>
          <a:xfrm>
            <a:off x="4572000" y="915566"/>
            <a:ext cx="4572000" cy="29973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самый большой вред популяции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этого животного наносят люди,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именно – неконтролируемая охота и браконьерство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целью получения пантов (молодых рогов).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635646"/>
            <a:ext cx="5724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 настоящее время в России насчитывается около 900 тысяч особей северного оленя,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тогда как 30 лет назад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 было 1,5 млн.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Крупнейшая в мире таймырская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533869385_582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1670"/>
            <a:ext cx="3564396" cy="2376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1893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популяция сократилась почти в два раза за последние 10 лет именно из-за браконьерства.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96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Обнаружены популяции в арктической тундре и прилегающих бореальных лесах Гренландии, Скандинавии, России, Аляски и Канады. 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angifer_tarandus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599" y="1347614"/>
            <a:ext cx="5912803" cy="29342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15592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Северной Америке оленей называют карибу,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территории Европы — северным оленем.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4395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основном эти животные живут до 25 лет.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fce7378b620bd60863758c391b0cd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636" y="123478"/>
            <a:ext cx="6552728" cy="42183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76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табличке - стихотворение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ненецкого поэта и писателя Леонида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Лапцуя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сказках древнего Ямала, в песнях новых поколений – всюду словом благодарным люди чествуют оленей!»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76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 оленю – неизменному спутнику жизни кочевых народов тундры, значение которого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их суровом быту невозможно переоценить.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kulptura_Severnyi_ole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036" y="1327363"/>
            <a:ext cx="3923928" cy="2119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421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Спасибо за внимание!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18696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https://ru.wikipedia.org/wiki/https://ru.wikipedia.org/wiki/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http://zhivotnue.ru/index_ru.php?cat=zhivotnue_krasnoi_knigi&amp;obl=severnui_olen&amp;ind=14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https://ecoportal.info/severnyj-olen/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http://www.vokrugsveta.ru/article/242005/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95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Существуют две разновидности или экотипы: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олени тундры и лесные олени.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1.jpg"/>
          <p:cNvPicPr>
            <a:picLocks noChangeAspect="1"/>
          </p:cNvPicPr>
          <p:nvPr/>
        </p:nvPicPr>
        <p:blipFill>
          <a:blip r:embed="rId2" cstate="print"/>
          <a:srcRect r="7875"/>
          <a:stretch>
            <a:fillRect/>
          </a:stretch>
        </p:blipFill>
        <p:spPr>
          <a:xfrm>
            <a:off x="0" y="1131590"/>
            <a:ext cx="4572000" cy="3298941"/>
          </a:xfrm>
          <a:prstGeom prst="rect">
            <a:avLst/>
          </a:prstGeom>
        </p:spPr>
      </p:pic>
      <p:pic>
        <p:nvPicPr>
          <p:cNvPr id="5" name="Рисунок 4" descr="Screenshot_1.jpg"/>
          <p:cNvPicPr>
            <a:picLocks noChangeAspect="1"/>
          </p:cNvPicPr>
          <p:nvPr/>
        </p:nvPicPr>
        <p:blipFill>
          <a:blip r:embed="rId3" cstate="print"/>
          <a:srcRect r="7606"/>
          <a:stretch>
            <a:fillRect/>
          </a:stretch>
        </p:blipFill>
        <p:spPr>
          <a:xfrm>
            <a:off x="4572000" y="1419622"/>
            <a:ext cx="4572000" cy="32989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Лесной олень гораздо меньше.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Wild_forest_reindeer-500x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9542"/>
            <a:ext cx="6624736" cy="4412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3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Живёт северный олень обычно в стадах.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Порой встречаются одиночные особи,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в целом это большая редкость для этого вида.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Число животных в группе изменчиво.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Обычно в ней есть один самец, и самки с молодняком.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746b21b168aa7beab3b62de9c925181.jpg"/>
          <p:cNvPicPr>
            <a:picLocks noChangeAspect="1"/>
          </p:cNvPicPr>
          <p:nvPr/>
        </p:nvPicPr>
        <p:blipFill>
          <a:blip r:embed="rId2" cstate="print"/>
          <a:srcRect t="33200"/>
          <a:stretch>
            <a:fillRect/>
          </a:stretch>
        </p:blipFill>
        <p:spPr>
          <a:xfrm>
            <a:off x="1267651" y="2265184"/>
            <a:ext cx="6608698" cy="28783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Олени могут развивать скорость до 80 км/ч.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18ab74b5ae64622bc0e4939bac746a0.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28" y="640614"/>
            <a:ext cx="7723544" cy="4502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916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среднем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длина тела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составляет около 2 метров. Высота 1,5 метра, но бывает и меньше.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Некоторые особи вырастают не больше метра в высоту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651870"/>
            <a:ext cx="9144000" cy="1491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Всё тело покрыто шерстью,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которая защищает зверей от переохлаждения. Окрас светло-бурый зимой, летом с коричневым оттенком.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566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348" y="1436930"/>
            <a:ext cx="3239304" cy="24309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0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0"/>
            <a:ext cx="5724128" cy="51435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Рога растут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у самцов и у самок.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длинные,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тонкие, изогнутые.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концах рогов расположены треугольные лопаты.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Рога для оленя служат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только украшением,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и средством защиты.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evernui_ole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1194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554</Words>
  <Application>Microsoft Office PowerPoint</Application>
  <PresentationFormat>Экран (16:9)</PresentationFormat>
  <Paragraphs>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Северный олень</vt:lpstr>
      <vt:lpstr>Эти животные многие века населяли  северную тайгу, тундру и лесотундру.  Они могут свободно передвигаться  как на равнинах, так и в горной местности.</vt:lpstr>
      <vt:lpstr>Обнаружены популяции в арктической тундре и прилегающих бореальных лесах Гренландии, Скандинавии, России, Аляски и Канады. </vt:lpstr>
      <vt:lpstr>Существуют две разновидности или экотипы:  олени тундры и лесные олени. </vt:lpstr>
      <vt:lpstr>Лесной олень гораздо меньше.</vt:lpstr>
      <vt:lpstr>Живёт северный олень обычно в стадах.  Порой встречаются одиночные особи,  но в целом это большая редкость для этого вида.  Число животных в группе изменчиво.  Обычно в ней есть один самец, и самки с молодняком.</vt:lpstr>
      <vt:lpstr>Олени могут развивать скорость до 80 км/ч.</vt:lpstr>
      <vt:lpstr>В среднем длина тела составляет около 2 метров. Высота 1,5 метра, но бывает и меньше.  Некоторые особи вырастают не больше метра в высоту</vt:lpstr>
      <vt:lpstr>Рога растут  и у самцов и у самок.  Они длинные,  тонкие, изогнутые.  На концах рогов расположены треугольные лопаты.  Рога для оленя служат  не только украшением,  но и средством защиты.</vt:lpstr>
      <vt:lpstr>У самцов самые большие рога  из всех ныне живущих оленей,  по их величине они проигрывают только лосям. </vt:lpstr>
      <vt:lpstr> У самок они достигают всего 50 см,  самцы могут отрастить по разным данным  от 100 до 140 см, при этом весят 15 кг. </vt:lpstr>
      <vt:lpstr>У северных оленей хорошее обоняние, приличный слух, но слабое зрение. В зависимости от времени года и суток  северные олени способны менять цвет своих глаз.  Это помогает им адаптироваться к переходу  от почти полной темноты полярной ночи  к слепящему свету дня.</vt:lpstr>
      <vt:lpstr>Чтобы рогатые арктические обитатели могли лучше видеть в разные сезоны, природа позволила оленям менять цвет глаз с коричневого на синий. </vt:lpstr>
      <vt:lpstr>Северный олень — вездеход.  У него плоские, широкие, с заостренными краями копыта, идеально приспособленные к передвижению по льду, снегу и болоту. Когда олень наступает на ногу, </vt:lpstr>
      <vt:lpstr>Северные олени великолепно плавают.  Их широкие расклешенные копыта работают  как ласты, а наполненные воздухом волоски шерсти — как компенсаторы плавучести.</vt:lpstr>
      <vt:lpstr>  Северные олени прекрасно приспособлены  к жизни в суровых северных условиях.  В носу у них расположены носовые раковины, значительно увеличивающие площадь ноздрей, </vt:lpstr>
      <vt:lpstr>Северные олени — травоядные животные,  что означает, что питаются они  исключительно растительной пищей. </vt:lpstr>
      <vt:lpstr>В зимний период благодаря рогам самки  добывают из-под снега зелень,  поедают лишайники и травяную ветошь. </vt:lpstr>
      <vt:lpstr>Кроме растительной пищи северный олень может питаться кормом животного происхождения (яйцами, мелкими грызунами – леммингами). </vt:lpstr>
      <vt:lpstr>Олени, вышедшие к морю, охотно лакомятся рыбой, выброшенной на берег, а также крабами.</vt:lpstr>
      <vt:lpstr>Для поддержания солевого баланса может  выпивать большое количество морской воды.  Если солёной воды нет, грызет сброшенные рога.</vt:lpstr>
      <vt:lpstr>У северных оленей рождается только один детеныш. Двое рождаются в очень редких случаях.  Новорожденные совсем не боятся холода и  через день после рождения могут бегать за матерью. На третьей неделе жизни у ребенка начинают пробиваться рожки. </vt:lpstr>
      <vt:lpstr>Миграции северных оленей — самое грандиозное путешествие в исполнении сухопутных животных.  По своей протяженности они превосходят знаменитую великую миграцию антилоп гну в Африке. </vt:lpstr>
      <vt:lpstr>Тундровые олени мигрируют между тундрой и лесом огромными стадами, насчитывающими  до полумиллиона особей в годовом цикле, охватывающих площадь до 5000 км. </vt:lpstr>
      <vt:lpstr>Некоторые стада северных оленей проходят  от зимних пастбищ к летним и обратно  по 4,5 тысячи километров каждый год. </vt:lpstr>
      <vt:lpstr>Северные олени наиболее уязвимы  во время своих миграций,  когда даже на взрослых особей нападают такие хищники, как волки, росомахи, рыси и прочие. </vt:lpstr>
      <vt:lpstr>В Северной Америке, на исторической родине вида, коренное население не подружилось со своими карибу. </vt:lpstr>
      <vt:lpstr>Северные олени являются главным транспортным средством в этом регионе Евразии. </vt:lpstr>
      <vt:lpstr>Слайд 29</vt:lpstr>
      <vt:lpstr>Слайд 30</vt:lpstr>
      <vt:lpstr>Памятник оленю – неизменному спутнику жизни кочевых народов тундры, значение которого  в их суровом быту невозможно переоценить. </vt:lpstr>
      <vt:lpstr>Слайд 32</vt:lpstr>
      <vt:lpstr>Источники: https://ru.wikipedia.org/wiki/https://ru.wikipedia.org/wiki/ http://zhivotnue.ru/index_ru.php?cat=zhivotnue_krasnoi_knigi&amp;obl=severnui_olen&amp;ind=14  https://ecoportal.info/severnyj-olen/ http://www.vokrugsveta.ru/article/242005/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Чаны</dc:title>
  <dc:creator>BEST</dc:creator>
  <cp:lastModifiedBy>Lena</cp:lastModifiedBy>
  <cp:revision>178</cp:revision>
  <dcterms:created xsi:type="dcterms:W3CDTF">2017-03-14T02:00:52Z</dcterms:created>
  <dcterms:modified xsi:type="dcterms:W3CDTF">2019-07-04T07:48:37Z</dcterms:modified>
</cp:coreProperties>
</file>