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3" r:id="rId4"/>
    <p:sldId id="270" r:id="rId5"/>
    <p:sldId id="274" r:id="rId6"/>
    <p:sldId id="279" r:id="rId7"/>
    <p:sldId id="275" r:id="rId8"/>
    <p:sldId id="277" r:id="rId9"/>
    <p:sldId id="276" r:id="rId10"/>
    <p:sldId id="263" r:id="rId11"/>
    <p:sldId id="27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0" autoAdjust="0"/>
    <p:restoredTop sz="94625" autoAdjust="0"/>
  </p:normalViewPr>
  <p:slideViewPr>
    <p:cSldViewPr>
      <p:cViewPr varScale="1">
        <p:scale>
          <a:sx n="67" d="100"/>
          <a:sy n="6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https://bipbap.ru/wp-content/uploads/2017/10/the-sun-1904087_960_720-640x57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Роль сюжетно-ролевой игры в укреплении психофизического здоровья ребенка, его социализации как личности в детском коллективе.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Подготовила воспитатель: </a:t>
            </a:r>
            <a:br>
              <a:rPr lang="ru-RU" sz="3200" b="1" dirty="0" smtClean="0"/>
            </a:br>
            <a:r>
              <a:rPr lang="ru-RU" sz="3200" b="1" dirty="0" smtClean="0"/>
              <a:t>Ревенко О. В.</a:t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165304"/>
            <a:ext cx="7128792" cy="504057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Группа №5 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esktop\детск. сад\Фото д. сад\IMG-20180330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208823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3600" dirty="0" smtClean="0"/>
              <a:t>Внутри игровой деятельности начинает складываться и учебная деятельность,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/>
              <a:t>которая позднее становится ведущей деятельностью.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381328"/>
            <a:ext cx="77724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0" y="-3"/>
            <a:ext cx="9144000" cy="6858002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9" name="Picture 5" descr="E:\Desktop\детск. сад\Фото д. сад\IMG_20190207_13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9608"/>
            <a:ext cx="3203848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5720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rgbClr val="FFFF00"/>
                </a:solidFill>
              </a:rPr>
              <a:t>Для реализации сюжетно-ролевых игр, в нашей группе создана предметно-развивающее пространство: 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- </a:t>
            </a:r>
            <a:r>
              <a:rPr lang="ru-RU" sz="2200" b="1" dirty="0" smtClean="0">
                <a:solidFill>
                  <a:schemeClr val="bg1"/>
                </a:solidFill>
              </a:rPr>
              <a:t>худ. речевая среда (пальчиковый, теневой, кукольный, настольный театр);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- тематические игровые наборы к сюжетным играм; </a:t>
            </a:r>
            <a:r>
              <a:rPr lang="ru-RU" sz="2200" b="1" dirty="0" err="1" smtClean="0">
                <a:solidFill>
                  <a:schemeClr val="bg1"/>
                </a:solidFill>
              </a:rPr>
              <a:t>лэпбук</a:t>
            </a:r>
            <a:r>
              <a:rPr lang="ru-RU" sz="2200" b="1" dirty="0" smtClean="0">
                <a:solidFill>
                  <a:schemeClr val="bg1"/>
                </a:solidFill>
              </a:rPr>
              <a:t> «Здоровье и гигиена ребенка.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- различные наборы конструктора и машин.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3501008"/>
            <a:ext cx="3275856" cy="3356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Desktop\детск. сад\Фото д. сад\IMG_20190207_130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176018" cy="3212976"/>
          </a:xfrm>
          <a:prstGeom prst="rect">
            <a:avLst/>
          </a:prstGeom>
          <a:noFill/>
        </p:spPr>
      </p:pic>
      <p:pic>
        <p:nvPicPr>
          <p:cNvPr id="1027" name="Picture 3" descr="E:\Desktop\детск. сад\Фото д. сад\IMG_20190207_130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3312335" cy="2664296"/>
          </a:xfrm>
          <a:prstGeom prst="rect">
            <a:avLst/>
          </a:prstGeom>
          <a:noFill/>
        </p:spPr>
      </p:pic>
      <p:pic>
        <p:nvPicPr>
          <p:cNvPr id="1028" name="Picture 4" descr="E:\Desktop\детск. сад\Фото д. сад\IMG_20190207_130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4005064"/>
            <a:ext cx="313184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sktop\детск. сад\Фото д. сад\IMG_20190111_163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5157192"/>
            <a:ext cx="4176464" cy="129614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ru-RU" sz="7200" b="1" dirty="0" smtClean="0">
                <a:solidFill>
                  <a:srgbClr val="FFFF00"/>
                </a:solidFill>
              </a:rPr>
              <a:t>В поликлинику пойдём, к                           терапевту на приём. 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2708920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Проводятся игры на развитие диалогической речи, формирования культуры общения, воспитание эстетического вкуса, эмоциональной отзывчивости.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детск. сад\Фото д. сад\IMG-20181017-WA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Вывод: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 имеют большую ценность, т.к.  оказывают влияние на процесс становления отдельных психических функций – мышления, памяти, воображения, внимания, речи и некоторых видов детской деятельности.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Детская игра, по выражению Г.Г.Кравцова, «…это не отражение взрослого мира, а вхождение в мир человека».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детск. сад\Фото д. сад\IMG_20190109_170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644008" cy="3600400"/>
          </a:xfrm>
          <a:prstGeom prst="rect">
            <a:avLst/>
          </a:prstGeom>
          <a:noFill/>
        </p:spPr>
      </p:pic>
      <p:pic>
        <p:nvPicPr>
          <p:cNvPr id="7" name="Picture 4" descr="E:\Desktop\детск. сад\Фото д. сад\IMG_20190111_163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139952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«Игра – это путь к познанию мира, в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котором они живут и который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          призваны изменить»           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А. М. Горький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200"/>
            <a:ext cx="9144000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                     Для реализации задачи по укреплению психофизического здоровья детей, в нашей группе и на воздухе, ежедневно проводятся игры в том числе и сюжетно-ролевые, например «Поликлиника», «Строительство», «Дочки- матери», «Магазин», «Парикмахерская», «Столовая» и многие другие.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Развивающие ролевые игры — отличный способ подготовки детей дошкольного возраста к взрослой жизни.  </a:t>
            </a:r>
            <a:r>
              <a:rPr lang="ru-RU" sz="2700" b="1" dirty="0" smtClean="0"/>
              <a:t>Развлекаясь  малыши: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формируют и проживают различные ситуации.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учатся справляться с трудностями и находить пути решения проблем. 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посредством общения происходит адаптация ребенка в обществе.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 дети не только накапливают социальный опыт, но и лично его применяют.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Сюжетно-ролевые игры направлены на развитие воображения, функции речи, мышления.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 получение новых знаний. 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обогащение чувств.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E:\Desktop\детск. сад\Фото д. сад\IMG_20190125_17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06084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Дети всегда активно  сопереживают своему персонажу, накапливая эмоциональный опыт, который применяют в  жизни. Испытав заботу о ребенке в игре «дочки-матери», ребятам легче проявить заботу о младших братьях или сестрах.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:\Desktop\детск. сад\Фото д. сад\IMG_20190109_1642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404665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магазин вы к нам пришли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Мы вам очень рады!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5" y="0"/>
            <a:ext cx="2808312" cy="674136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Игровая деятельность влияет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на формирование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произвольности психических процессов.</a:t>
            </a:r>
            <a:endParaRPr lang="ru-RU" sz="1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18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Действуя с предметами-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заместителями, ребенок начинает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оперировать в мыслимом, условном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пространстве.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детск. сад\Фото д. сад\IMG_20190117_170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615608" cy="4437112"/>
          </a:xfrm>
          <a:prstGeom prst="rect">
            <a:avLst/>
          </a:prstGeom>
          <a:noFill/>
        </p:spPr>
      </p:pic>
      <p:pic>
        <p:nvPicPr>
          <p:cNvPr id="1027" name="Picture 3" descr="E:\Desktop\детск. сад\Фото д. сад\IMG_20190211_113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2856"/>
            <a:ext cx="403860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dirty="0" smtClean="0"/>
              <a:t>Игра  имеет особое значение для развития рефлексивного мышления.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 Рефлексия способствует адекватному поведению человека в мире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5589240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играя в «больницу», ребенок плачет и страдает как пациент и доволен собой как хорошо исполняющий свою роль.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3358009" cy="6741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Игра оказывает огромное влияние на развитие общения.</a:t>
            </a:r>
          </a:p>
          <a:p>
            <a:endParaRPr lang="ru-RU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Играя вместе, дети начинают: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 учитывать желания и действия другого,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 отстаивать свою точку   зрения,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</a:rPr>
              <a:t>строить и реализовывать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совместные планы</a:t>
            </a:r>
            <a:endParaRPr lang="ru-RU" sz="2400" dirty="0"/>
          </a:p>
        </p:txBody>
      </p:sp>
      <p:pic>
        <p:nvPicPr>
          <p:cNvPr id="5" name="Picture 2" descr="E:\Desktop\детск. сад\Фото д. сад\IMG_20181224_171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5256584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3" name="Picture 3" descr="E:\Desktop\детск. сад\Фото д. сад\IMG_20190128_165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5112568" cy="4437112"/>
          </a:xfrm>
          <a:prstGeom prst="rect">
            <a:avLst/>
          </a:prstGeom>
          <a:noFill/>
        </p:spPr>
      </p:pic>
      <p:pic>
        <p:nvPicPr>
          <p:cNvPr id="25602" name="Picture 2" descr="E:\Desktop\детск. сад\Фото д. сад\IMG_20190116_1136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389835" cy="54452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9612560" cy="24208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	Рисование, конструирование — на разных этапах дошкольного детства тесно слиты с игрой. Так, рисуя, ребенок часто разыгрывает тот или иной сюжет. Слепленные им звери догоняют друг друга, люди идут в гости и возвращаются домой  и т. д. </a:t>
            </a:r>
          </a:p>
          <a:p>
            <a:r>
              <a:rPr lang="ru-RU" sz="2000" b="1" dirty="0" smtClean="0"/>
              <a:t>	Интерес к рисованию, конструированию первоначально возникает именно как игровой интерес, направленный на процесс создания рисунка, поэтому сюжетно-ролевая игра влияет и на продуктивные виды деятельности. 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</p:txBody>
      </p:sp>
      <p:pic>
        <p:nvPicPr>
          <p:cNvPr id="5" name="Содержимое 4" descr="E:\Desktop\детск. сад\Фото д. сад\IMG_20181221_1114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5832648" cy="19888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Развиваются творческие способности в рисовании, лепке, аппликации.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Роль сюжетно-ролевой игры в укреплении психофизического здоровья ребенка, его социализации как личности в детском коллективе.    Подготовила воспитатель:  Ревенко О. В.  </vt:lpstr>
      <vt:lpstr>                 «Игра – это путь к познанию мира, в               котором они живут и который                            призваны изменить»                                                          А. М. Горький               </vt:lpstr>
      <vt:lpstr>Развивающие ролевые игры — отличный способ подготовки детей дошкольного возраста к взрослой жизни.  Развлекаясь  малыши: </vt:lpstr>
      <vt:lpstr>   Дети всегда активно  сопереживают своему персонажу, накапливая эмоциональный опыт, который применяют в  жизни. Испытав заботу о ребенке в игре «дочки-матери», ребятам легче проявить заботу о младших братьях или сестрах.  </vt:lpstr>
      <vt:lpstr>Слайд 5</vt:lpstr>
      <vt:lpstr> Игра  имеет особое значение для развития рефлексивного мышления.  Рефлексия способствует адекватному поведению человека в мире людей. </vt:lpstr>
      <vt:lpstr>Слайд 7</vt:lpstr>
      <vt:lpstr>Слайд 8</vt:lpstr>
      <vt:lpstr>        Развиваются творческие способности в рисовании, лепке, аппликации. </vt:lpstr>
      <vt:lpstr> Внутри игровой деятельности начинает складываться и учебная деятельность, которая позднее становится ведущей деятельностью. </vt:lpstr>
      <vt:lpstr>     Для реализации сюжетно-ролевых игр, в нашей группе создана предметно-развивающее пространство:  - худ. речевая среда (пальчиковый, теневой, кукольный, настольный театр);  - тематические игровые наборы к сюжетным играм; лэпбук «Здоровье и гигиена ребенка. - различные наборы конструктора и машин.    </vt:lpstr>
      <vt:lpstr> Проводятся игры на развитие диалогической речи, формирования культуры общения, воспитание эстетического вкуса, эмоциональной отзывчивости.</vt:lpstr>
      <vt:lpstr>   Вывод: сюжетно-ролевые игры имеют большую ценность, т.к.  оказывают влияние на процесс становления отдельных психических функций – мышления, памяти, воображения, внимания, речи и некоторых видов детской деятельности.  Детская игра, по выражению Г.Г.Кравцова, «…это не отражение взрослого мира, а вхождение в мир человека».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сюжетно-ролевой игры в укреплении психофизического здоровья ребенка, его социализации как личности в детском коллективе. Подготовила: Ревенко О. В. Гаршина А. А.</dc:title>
  <dc:creator>SERGEI</dc:creator>
  <cp:lastModifiedBy>SERGEI</cp:lastModifiedBy>
  <cp:revision>78</cp:revision>
  <dcterms:created xsi:type="dcterms:W3CDTF">2019-01-20T12:31:12Z</dcterms:created>
  <dcterms:modified xsi:type="dcterms:W3CDTF">2019-06-27T10:38:57Z</dcterms:modified>
</cp:coreProperties>
</file>