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98" y="-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8251-9072-4D47-B9DC-059C5A9336B7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7D3FB-0B80-4A38-8BD2-F54AD963A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F617-2BF6-4358-8931-9766820D27AA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7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27C3-C112-403F-A0C9-66D3191D5C22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8BB8-1313-4A55-BB2F-E1170C25E7A7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2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AE44-4E7F-4CB1-84EB-650153DCB00E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0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20FE-4F12-4608-BD39-926B1CD2002F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0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589-7AEA-4469-82C0-6E2BDB9C7DE9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8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7610-01E8-4157-A542-69F8F1373DF0}" type="datetime1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2AB8-C929-43A3-B89F-47139A09D458}" type="datetime1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7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417C-DA6F-4D07-9653-B9105E417EE7}" type="datetime1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7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9AC-408F-4E31-8F60-3873BEA3E507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2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95C-B433-48EC-95AD-82A770282176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9AA7-984E-41B3-8D78-219C5C5FF88A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51D2-4439-41A4-B33F-CEE050EB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686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Использование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игровых </a:t>
            </a:r>
            <a:r>
              <a:rPr lang="ru-RU" dirty="0">
                <a:effectLst/>
              </a:rPr>
              <a:t>технологий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различных видах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трудовой </a:t>
            </a:r>
            <a:r>
              <a:rPr lang="ru-RU" dirty="0">
                <a:effectLst/>
              </a:rPr>
              <a:t>деятельности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733256"/>
            <a:ext cx="7704856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Составитель: воспитатель Ерошкина А.В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5" y="548680"/>
            <a:ext cx="5740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Муниципальное общеобразовательное учреждение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«Коррекционная начальная школа – детский сад №14»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8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g-fotki.yandex.ru/get/6608/20067108.6/0_73d96_183a3ba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055824"/>
            <a:ext cx="3816424" cy="26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15915"/>
            <a:ext cx="8712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/>
              <a:t>Труд по уходу за растениями группы и участка сочетаю с играми природоведческой и экологической направленности: «Какого растения не стало?», «Узнай и назови», «Вершки и корешки», Где что зреет», «Назови растение», «Выбери нужное», «две корзины», «Береги природу». Решать проблемные ситуации уже по силам детям 5-6 лет, поэтому предложенные мною ситуации часто становятся мотивацией для выполнения определенных трудовых операций.</a:t>
            </a:r>
          </a:p>
          <a:p>
            <a:pPr algn="just"/>
            <a:r>
              <a:rPr lang="ru-RU" sz="2000" dirty="0"/>
              <a:t>- Что было бы, если бы исчезли деревья?</a:t>
            </a:r>
          </a:p>
          <a:p>
            <a:pPr algn="just"/>
            <a:r>
              <a:rPr lang="ru-RU" sz="2000" dirty="0"/>
              <a:t>- Что произошло бы в природе с исчезновением птиц?</a:t>
            </a:r>
          </a:p>
          <a:p>
            <a:pPr algn="just"/>
            <a:r>
              <a:rPr lang="ru-RU" sz="2000" dirty="0"/>
              <a:t>- если бы пропали все цветы, что бы тогда случилось? И т.д.</a:t>
            </a:r>
          </a:p>
          <a:p>
            <a:pPr algn="just"/>
            <a:r>
              <a:rPr lang="ru-RU" sz="2000" dirty="0"/>
              <a:t>Поиграть в игры и решить природоведческие ситуации предлагаю как перед процессом труда, так и после его окончания при подведении итогов.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5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1.liveinternet.ru/images/attach/c/3/75/90/75090171_large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03149"/>
            <a:ext cx="4460577" cy="52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9" y="806180"/>
            <a:ext cx="38884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Нередко происходит и обратная связь, когда на занятиях по ручному труду дети под руководством взрослого изготавливают игровой материал для настоль-печатных и дидактических игр. </a:t>
            </a:r>
            <a:endParaRPr lang="ru-RU" sz="2000" dirty="0" smtClean="0"/>
          </a:p>
          <a:p>
            <a:pPr lvl="0"/>
            <a:endParaRPr lang="ru-RU" sz="2000" dirty="0"/>
          </a:p>
          <a:p>
            <a:pPr lvl="0"/>
            <a:r>
              <a:rPr lang="ru-RU" sz="2000" dirty="0" smtClean="0"/>
              <a:t>Так </a:t>
            </a:r>
            <a:r>
              <a:rPr lang="ru-RU" sz="2000" dirty="0"/>
              <a:t>для игры «Звездный зоопарк» мои ребята вырезали множество разноцветных звездочек. Для игры «Рассели животных» создали плоскостные макеты мест обитания. Для игры «Кто поможет малышу» склеили разноцветные кубики из картона.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5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g.labirint.ru/images/comments_pic/1544/0_34f4629c1757934231ce6ca14071528d_14458908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"/>
          <a:stretch/>
        </p:blipFill>
        <p:spPr bwMode="auto">
          <a:xfrm>
            <a:off x="5292080" y="2564904"/>
            <a:ext cx="3744416" cy="33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5" y="620688"/>
            <a:ext cx="45365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/>
              <a:t>При подведении итогов (результатов труда) стараюсь чтобы оценка труда прозвучала из уст любимых сказочных героев, одушевленных игрушек или предметов, так как их оценка, а также доброжелательные советы на будущее – важный стимул для самоутверждения ребенка в своих достижениях и осознании промахов.</a:t>
            </a:r>
          </a:p>
          <a:p>
            <a:pPr algn="just"/>
            <a:r>
              <a:rPr lang="ru-RU" sz="2000" dirty="0"/>
              <a:t> </a:t>
            </a:r>
          </a:p>
          <a:p>
            <a:pPr algn="just"/>
            <a:r>
              <a:rPr lang="ru-RU" sz="2000" dirty="0"/>
              <a:t>Таким образом: игровые технологии тесно связаны со всеми видами труда и являются как средством мотивации и формирования эмоционально-положительного отношения к труду, так и средством формирования трудовых навыков и решения основных задач трудового воспитания в детском саду.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29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5309" y="1772816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Своеобразие труда детей дошкольного возраста состоит в том, что он тесно связан с игрой. Совмещение труда и игровых технологий помогает детям выполнять работу с большим интересом, добиваться лучших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5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scrolls.combats.com/ph/1242615610/src/05DUzxeDLHq2xGj6FTXW1QEdpNHZZtLkj3IAorrpRO2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2550" b="13833"/>
          <a:stretch/>
        </p:blipFill>
        <p:spPr bwMode="auto">
          <a:xfrm>
            <a:off x="2555776" y="3573016"/>
            <a:ext cx="4838916" cy="29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/>
              <a:t>Организационный момент с использованием фантастического или сказочного сюжета, где реальность переплетается с событиями из мультфильмов и книг, а также появление разнообразных героев с их действиями, переживаниями является замечательным средством мотивации дошкольников на труд, помогает эмоционально настроить ребенка, способствует формированию его социальных чувств.</a:t>
            </a:r>
          </a:p>
          <a:p>
            <a:pPr algn="just"/>
            <a:r>
              <a:rPr lang="ru-RU" sz="2000" dirty="0"/>
              <a:t>Например: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err="1"/>
              <a:t>Карлсон</a:t>
            </a:r>
            <a:r>
              <a:rPr lang="ru-RU" sz="2000" dirty="0"/>
              <a:t> разбросал игрушки и не знает, куда их расставить,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От Федоры убежала посуда и чтобы она вернулась, надо ее помыть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9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0.tqn.com/d/fengshui/1/S/f/R/-/-/GhislainandMarieDaviddeLossy-g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38391"/>
            <a:ext cx="5050956" cy="3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3662" y="620688"/>
            <a:ext cx="81807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/>
              <a:t>Различные виды труда сочетаю с бытовыми играми, где дети не только выполняют определенные игровые действия, но и совмещают их с трудовыми операциями. Так, играя в «семью»  моют кукольную посуду, стирают одежду; играя в «детский сад»,  совершают уборку в игровом уголке; играя в «магазин» протирают и раскладывают предметы на полках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77707a7053123f4408dfb664bb05295b.jpg.jpg (556×371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267134" cy="41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3" y="692696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/>
              <a:t>Проведение дидактических и настольно-печатных игр сочетаю с индивидуальными трудовыми поручениями: разложить аккуратно карточки, протереть коробки, аккуратно расставить их на стеллаже.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2.bp.blogspot.com/-yfF6H8-kkec/TZRaqPUWUSI/AAAAAAAABrk/ZP2AUj-pTYE/s1600/%25D0%2598%25D0%25B3%25D1%2580%25D1%2583%25D1%2588%25D0%25BA%25D0%25B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7"/>
          <a:stretch/>
        </p:blipFill>
        <p:spPr bwMode="auto">
          <a:xfrm>
            <a:off x="2987824" y="2201359"/>
            <a:ext cx="4272641" cy="44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/>
              <a:t>Внесенные в трудовой процесс предметы (игрушки, предметы обихода, орудия труда, объекты природы) использую в качестве дидактического материала, с помощью которого уточняю знания детей о данных предметах, развиваю мыслительные операции, совершенствую речь.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s540103.vk.me/v540103537/39767/cFghaXgHT0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90642"/>
            <a:ext cx="3689080" cy="50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43924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/>
              <a:t>Активно включаю в процесс труда словесные игры, связанные сознанием </a:t>
            </a:r>
            <a:r>
              <a:rPr lang="ru-RU" sz="2400" dirty="0" err="1"/>
              <a:t>потешек</a:t>
            </a:r>
            <a:r>
              <a:rPr lang="ru-RU" sz="2400" dirty="0"/>
              <a:t>, прибауток, с умением отгадывать загадки, решать ребусы, перевёртыши, читать схемы.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unekplanet.ru/site_files/images/%D0%A4%D0%BE%D1%82%D0%BE1_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Стараюсь продумывать и вносить в процесс труда личное игровое оснащение. Это и атрибуты, и </a:t>
            </a:r>
            <a:r>
              <a:rPr lang="ru-RU" sz="2400" dirty="0" smtClean="0"/>
              <a:t>предметы-заместители, и </a:t>
            </a:r>
            <a:r>
              <a:rPr lang="ru-RU" sz="2400" dirty="0"/>
              <a:t>«волшебные предметы», и предметы-помощники.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avantag.com/tw_files2/urls_13/23/d-22189/22189_html_54ff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s409227.vk.me/v409227024/550f/_TeqBrAFc6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43791"/>
            <a:ext cx="3828519" cy="53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51D2-4439-41A4-B33F-CEE050EB83DC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44762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В разные виды труда включаю игровые технологии, направленные на развитие технических процессов: восприятия, внимания, памяти, наглядно-действенного, образного, логического мышления. </a:t>
            </a:r>
            <a:endParaRPr lang="ru-RU" sz="2000" dirty="0" smtClean="0"/>
          </a:p>
          <a:p>
            <a:pPr lvl="0"/>
            <a:endParaRPr lang="ru-RU" sz="2000" dirty="0"/>
          </a:p>
          <a:p>
            <a:pPr lvl="0"/>
            <a:r>
              <a:rPr lang="ru-RU" sz="2000" dirty="0" smtClean="0"/>
              <a:t>Игровые </a:t>
            </a:r>
            <a:r>
              <a:rPr lang="ru-RU" sz="2000" dirty="0"/>
              <a:t>упражнения «Кто быстрее докатит фигурку до игрушечных ворот и попадет в них?», «Что катится быстрее?», «Кто выше башню возведет?», «Потрогай и назови», «Найди такой же», «Найди ошибку», «Запомни и повтори», «Выложи (размести) как было» и многие другие способствуют поддержке интереса к труду непосредственно в его процессе.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661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Использование  игровых технологий  в различных видах  трудовой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ГолубеваНВ</dc:creator>
  <cp:lastModifiedBy>КозловаЕЛ</cp:lastModifiedBy>
  <cp:revision>16</cp:revision>
  <dcterms:created xsi:type="dcterms:W3CDTF">2016-01-28T12:56:32Z</dcterms:created>
  <dcterms:modified xsi:type="dcterms:W3CDTF">2016-01-29T12:11:15Z</dcterms:modified>
</cp:coreProperties>
</file>