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D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700BB320-0212-4948-897E-D3770E6D1D9A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C80D3190-56AE-416D-8C0A-6E423F825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AFAF-F440-4BEA-83C0-06215780B219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corowina.ucoz.com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500298" y="2130425"/>
            <a:ext cx="5957902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ПРОЕКТ</a:t>
            </a:r>
            <a:b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Использование нетрадиционного оборудования а занятиях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 детьми  младшего дошкольного возраста</a:t>
            </a:r>
            <a:b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«Волшебный кубик»</a:t>
            </a:r>
            <a:b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Изображение 0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857364"/>
            <a:ext cx="1839533" cy="13811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Изображение 0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429000"/>
            <a:ext cx="1857356" cy="13930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 descr="Изображение 0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5072074"/>
            <a:ext cx="1500166" cy="12951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286248" y="5929330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Автор: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Бунтова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Екатерина Валерьевна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733246"/>
            <a:ext cx="8286808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 </a:t>
            </a:r>
            <a:endParaRPr lang="ru-RU" dirty="0" smtClean="0"/>
          </a:p>
          <a:p>
            <a:pPr algn="ctr"/>
            <a:r>
              <a:rPr lang="ru-RU" b="1" dirty="0" smtClean="0"/>
              <a:t>Методы и приемы, используемые на занятиях:</a:t>
            </a:r>
          </a:p>
          <a:p>
            <a:pPr lvl="0" algn="just"/>
            <a:r>
              <a:rPr lang="ru-RU" b="1" i="1" dirty="0" smtClean="0"/>
              <a:t>наглядные методы:  </a:t>
            </a:r>
            <a:r>
              <a:rPr lang="ru-RU" b="1" dirty="0" smtClean="0"/>
              <a:t>правильный, четкий показ образца движения или отдельных его элементов; подражание образцам окружающий жизни; использование зрительных; фотографий, рисунков, использование предметов, пособий, музыка, песни, прибаутки, стихотворения, считалочек.  </a:t>
            </a:r>
          </a:p>
          <a:p>
            <a:pPr lvl="0"/>
            <a:r>
              <a:rPr lang="ru-RU" b="1" i="1" dirty="0" smtClean="0"/>
              <a:t>вербальные (словесные) методы: </a:t>
            </a:r>
            <a:r>
              <a:rPr lang="ru-RU" b="1" dirty="0" smtClean="0"/>
              <a:t>приемы краткого одновременного описания и объяснения физических упражнений, указания о выполнении движения, беседа, вопросы, </a:t>
            </a:r>
            <a:r>
              <a:rPr lang="ru-RU" b="1" i="1" dirty="0" smtClean="0"/>
              <a:t>команды, распоряжения, сигналы, считалки. образный сюжетный рассказ;</a:t>
            </a:r>
            <a:endParaRPr lang="ru-RU" b="1" dirty="0" smtClean="0"/>
          </a:p>
          <a:p>
            <a:pPr lvl="0" algn="just"/>
            <a:r>
              <a:rPr lang="ru-RU" b="1" i="1" dirty="0" smtClean="0"/>
              <a:t>   практические методы: </a:t>
            </a:r>
            <a:r>
              <a:rPr lang="ru-RU" b="1" dirty="0" smtClean="0"/>
              <a:t>игровой и соревновательные методы. </a:t>
            </a:r>
            <a:r>
              <a:rPr lang="ru-RU" b="1" i="1" dirty="0" smtClean="0"/>
              <a:t>Игровой метод </a:t>
            </a:r>
            <a:r>
              <a:rPr lang="ru-RU" b="1" dirty="0" smtClean="0"/>
              <a:t>развивает познавательные способности, морально-волевые качества, формируют поведение ребенка. </a:t>
            </a:r>
            <a:r>
              <a:rPr lang="ru-RU" b="1" i="1" dirty="0" smtClean="0"/>
              <a:t>Соревновательный метод </a:t>
            </a:r>
            <a:r>
              <a:rPr lang="ru-RU" b="1" dirty="0" smtClean="0"/>
              <a:t>совершенствует движения, развивает творчество.</a:t>
            </a:r>
          </a:p>
          <a:p>
            <a:pPr algn="just"/>
            <a:r>
              <a:rPr lang="ru-RU" b="1" dirty="0" smtClean="0"/>
              <a:t>Занятия с использованием «Волшебного кубика» проводятся как по подгруппам, так и с группой целиком. Занятия проводятся в чистом, проветриваемом помещении, дети одеты легко. Положительный эмоциональный фон, улыбка, радость делают занятия особенно эффективными.</a:t>
            </a:r>
          </a:p>
          <a:p>
            <a:r>
              <a:rPr lang="ru-RU" b="1" dirty="0" smtClean="0"/>
              <a:t> </a:t>
            </a:r>
          </a:p>
          <a:p>
            <a:r>
              <a:rPr lang="ru-RU" dirty="0" smtClean="0"/>
              <a:t> </a:t>
            </a:r>
          </a:p>
          <a:p>
            <a:pPr lvl="2">
              <a:buFont typeface="Arial" pitchFamily="34" charset="0"/>
              <a:buChar char="•"/>
            </a:pPr>
            <a:endParaRPr lang="ru-RU" sz="1400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000100" y="928670"/>
            <a:ext cx="7643834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Конспект непосредственно образовательной деятельности.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«Путешествие в страну игрушек»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Задачи: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Образовательные: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1.Упражнять в умении действовать по сигналу воспитателя;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2.Активизировать речь детей, побуждая отвечать на вопросы.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3. Продолжать закреплять знания детей о ПДД, знакомить с новыми понятиями.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4. Связывать отдельные эпизоды в целую картину, и концентрировать внимание.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Развивающие: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1. Развивать восприятие, внимание, память, воображение, творческие способности, инициативность средством игры и физических упражнений.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2. Развивать моторику рук, выразительность движений (двигаться как поезд,  как «Кукла Катя», машина и т.п.)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3.Развивать познавательно-исследовательскую деятельность.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928662" y="1357298"/>
            <a:ext cx="7429552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Arial" pitchFamily="34" charset="0"/>
                <a:ea typeface="Times New Roman" pitchFamily="18" charset="0"/>
              </a:rPr>
              <a:t>Воспитательные:</a:t>
            </a:r>
            <a:endParaRPr lang="ru-RU" sz="900" dirty="0" smtClean="0"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</a:rPr>
              <a:t>1. Воспитывать интерес к познанию окружающего мира. </a:t>
            </a:r>
            <a:endParaRPr lang="ru-RU" sz="900" dirty="0" smtClean="0"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</a:rPr>
              <a:t>2. Воспитывать доброжелательное и уважительное общение со сверстниками. </a:t>
            </a:r>
            <a:endParaRPr lang="ru-RU" sz="900" dirty="0" smtClean="0"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</a:rPr>
              <a:t>3. Воспитание адекватного эмоционального реагирования  путем создания игровых ситуаций. </a:t>
            </a:r>
            <a:endParaRPr lang="ru-RU" sz="900" dirty="0" smtClean="0">
              <a:latin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Интеграция образовательных областей: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Социализация, Коммуникация, Познание, Безопасность,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Arial" pitchFamily="34" charset="0"/>
                <a:ea typeface="Times New Roman" pitchFamily="18" charset="0"/>
              </a:rPr>
              <a:t>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узыка, Здоровье.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Оборудование: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Обручи, светофор, кубик, сюжетные картинки, игрушки,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магнитофон и компакт диск с детскими песнями.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Понятийный словарь: транспортное средство, механический двигатель, мускулатура, светофор, поезд, велосипед, машина.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714348" y="1714488"/>
            <a:ext cx="7929618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Ход непосредственно образовательной деятельности: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Инструктор: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Здравствуйте, ребята! Сегодня мы с вами отправимся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 замечательную страну «Страну игрушек». Хотите? Эта страна находится очень далеко, мы с вами доберемся туда на трех разных транспортных средствах: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1. «Машина» (Это транспортное средство, приводимое в движение при помощи механического двигателя и человека).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2. «Велосипед» (Это транспортное средство, приводимое в движение при помощи мускульной силы человека).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3. «Поезд» (Это транспортное средство, приводимое в движение при помощи механического двигателя и человека).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Инструктор: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Ну что, поехали?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Дети: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Да!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3857628"/>
            <a:ext cx="73580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</a:rPr>
              <a:t>1. </a:t>
            </a:r>
            <a:r>
              <a:rPr lang="ru-RU" i="1" dirty="0" smtClean="0">
                <a:latin typeface="Arial" pitchFamily="34" charset="0"/>
                <a:ea typeface="Times New Roman" pitchFamily="18" charset="0"/>
              </a:rPr>
              <a:t>«Машина». </a:t>
            </a:r>
            <a:r>
              <a:rPr lang="ru-RU" dirty="0" smtClean="0">
                <a:latin typeface="Arial" pitchFamily="34" charset="0"/>
                <a:ea typeface="Times New Roman" pitchFamily="18" charset="0"/>
              </a:rPr>
              <a:t>И. П.- основная стойка. В руках обруч (20дм), вытянуть руки вперед, держать обруч за внешнюю часть по центру, поочередно поворачивая то вправо, то влево, двигаясь по кругу до остановки «Светофор» (3 раза).</a:t>
            </a:r>
            <a:endParaRPr lang="ru-RU" sz="900" dirty="0" smtClean="0"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</a:rPr>
              <a:t>«Мы едем, едем, едем,</a:t>
            </a:r>
            <a:endParaRPr lang="ru-RU" sz="9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</a:rPr>
              <a:t>В далекие края</a:t>
            </a:r>
            <a:endParaRPr lang="ru-RU" sz="9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</a:rPr>
              <a:t>Давайте улыбнемся,</a:t>
            </a:r>
            <a:endParaRPr lang="ru-RU" sz="9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</a:rPr>
              <a:t>Ведь мы веселые друзья».</a:t>
            </a:r>
            <a:endParaRPr lang="ru-RU" dirty="0"/>
          </a:p>
        </p:txBody>
      </p:sp>
      <p:pic>
        <p:nvPicPr>
          <p:cNvPr id="27650" name="Picture 2" descr="C:\Documents and Settings\Admin\Мои документы\Загрузки\Изображение 010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214546" y="642917"/>
            <a:ext cx="4167190" cy="31253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4143380"/>
            <a:ext cx="735808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2. </a:t>
            </a:r>
            <a:r>
              <a:rPr lang="ru-RU" i="1" dirty="0" smtClean="0"/>
              <a:t>«Велосипед».</a:t>
            </a:r>
            <a:r>
              <a:rPr lang="ru-RU" dirty="0" smtClean="0"/>
              <a:t> И. П.- лежа на спине, поднять ноги вверх,  вращения по кругу, имитация педалей от велосипеда (3 раза).</a:t>
            </a:r>
          </a:p>
          <a:p>
            <a:r>
              <a:rPr lang="ru-RU" dirty="0" smtClean="0"/>
              <a:t>«Кручу, кручу педали,</a:t>
            </a:r>
          </a:p>
          <a:p>
            <a:r>
              <a:rPr lang="ru-RU" dirty="0" smtClean="0"/>
              <a:t>Кручу куда хочу</a:t>
            </a:r>
          </a:p>
          <a:p>
            <a:r>
              <a:rPr lang="ru-RU" dirty="0" smtClean="0"/>
              <a:t>В волшебную страну позвали,</a:t>
            </a:r>
          </a:p>
          <a:p>
            <a:r>
              <a:rPr lang="ru-RU" dirty="0" smtClean="0"/>
              <a:t>Туда я мигом долечу».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/>
          </a:p>
        </p:txBody>
      </p:sp>
      <p:pic>
        <p:nvPicPr>
          <p:cNvPr id="27650" name="Picture 2" descr="C:\Documents and Settings\Admin\Мои документы\Загрузки\Изображение 010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214545" y="642916"/>
            <a:ext cx="4476783" cy="33575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4572008"/>
            <a:ext cx="73580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3</a:t>
            </a:r>
            <a:r>
              <a:rPr lang="ru-RU" i="1" dirty="0" smtClean="0"/>
              <a:t>. «Поезд».</a:t>
            </a:r>
            <a:r>
              <a:rPr lang="ru-RU" dirty="0" smtClean="0"/>
              <a:t> И. П.- основная стойка. Руки согнуты в локтях, имитация колес поезда, круговыми движениями, речевое сопровождение «</a:t>
            </a:r>
            <a:r>
              <a:rPr lang="ru-RU" dirty="0" err="1" smtClean="0"/>
              <a:t>Чух</a:t>
            </a:r>
            <a:r>
              <a:rPr lang="ru-RU" dirty="0" smtClean="0"/>
              <a:t> </a:t>
            </a:r>
            <a:r>
              <a:rPr lang="ru-RU" dirty="0" err="1" smtClean="0"/>
              <a:t>чух</a:t>
            </a:r>
            <a:r>
              <a:rPr lang="ru-RU" dirty="0" smtClean="0"/>
              <a:t>», двигаясь по кругу, до остановки «Светофор» (3 раза). Ребята, а на какой свет светофора нам необходимо остановиться (красный). А на какой свет нам приготовиться (желтый). А на какой  мы должны поехать (зеленый). Молодцы! </a:t>
            </a:r>
          </a:p>
          <a:p>
            <a:r>
              <a:rPr lang="ru-RU" dirty="0" smtClean="0"/>
              <a:t> 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/>
          </a:p>
        </p:txBody>
      </p:sp>
      <p:pic>
        <p:nvPicPr>
          <p:cNvPr id="27650" name="Picture 2" descr="C:\Documents and Settings\Admin\Мои документы\Загрузки\Изображение 010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214545" y="642916"/>
            <a:ext cx="4476782" cy="33575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4786322"/>
            <a:ext cx="735808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3</a:t>
            </a:r>
            <a:r>
              <a:rPr lang="ru-RU" i="1" dirty="0" smtClean="0"/>
              <a:t>. «Поезд».</a:t>
            </a:r>
            <a:r>
              <a:rPr lang="ru-RU" dirty="0" smtClean="0"/>
              <a:t> И. П.- основная стойка. Руки согнуты в локтях, имитация колес поезда, круговыми движениями, речевое сопровождение «</a:t>
            </a:r>
            <a:r>
              <a:rPr lang="ru-RU" dirty="0" err="1" smtClean="0"/>
              <a:t>Чух</a:t>
            </a:r>
            <a:r>
              <a:rPr lang="ru-RU" dirty="0" smtClean="0"/>
              <a:t> </a:t>
            </a:r>
            <a:r>
              <a:rPr lang="ru-RU" dirty="0" err="1" smtClean="0"/>
              <a:t>чух</a:t>
            </a:r>
            <a:r>
              <a:rPr lang="ru-RU" dirty="0" smtClean="0"/>
              <a:t>», двигаясь по кругу, до остановки «Светофор» (3 раза). Ребята, а на какой свет светофора нам необходимо остановиться (красный). А на какой свет нам приготовиться (желтый). А на какой  мы должны поехать (зеленый). Молодцы! </a:t>
            </a:r>
          </a:p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/>
          </a:p>
        </p:txBody>
      </p:sp>
      <p:pic>
        <p:nvPicPr>
          <p:cNvPr id="27650" name="Picture 2" descr="C:\Documents and Settings\Admin\Мои документы\Загрузки\Изображение 010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285852" y="1142984"/>
            <a:ext cx="4476782" cy="33575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6000760" y="1785926"/>
            <a:ext cx="2643174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«Загудел паровоз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И вагончики повёз.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Я стучу, стучу, стучу,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Всех до места докачу.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Чу-чу, чу-чу,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Всех до места докачу»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43504" y="357166"/>
            <a:ext cx="371474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Инструктор:</a:t>
            </a:r>
            <a:r>
              <a:rPr lang="ru-RU" dirty="0" smtClean="0"/>
              <a:t> Ну, вот, ребята, мы с вами и доехали. </a:t>
            </a:r>
            <a:r>
              <a:rPr lang="ru-RU" dirty="0" err="1" smtClean="0"/>
              <a:t>Посмотрите,сколько</a:t>
            </a:r>
            <a:r>
              <a:rPr lang="ru-RU" dirty="0" smtClean="0"/>
              <a:t> тут разных игрушек и даже наш «Волшебный кубик».</a:t>
            </a:r>
          </a:p>
          <a:p>
            <a:pPr algn="just"/>
            <a:r>
              <a:rPr lang="ru-RU" dirty="0" smtClean="0"/>
              <a:t>Только вот они какие-то грустные сидят. А давайте спросим у них, что случилось. Молчат, игрушки ничего не говорят. У меня появилась идея, может нам оживить игрушки, тогда они с нами поиграют.</a:t>
            </a:r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Дети:</a:t>
            </a:r>
            <a:r>
              <a:rPr lang="ru-RU" dirty="0" smtClean="0"/>
              <a:t> Да!</a:t>
            </a:r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Инструктор:</a:t>
            </a:r>
            <a:r>
              <a:rPr lang="ru-RU" dirty="0" smtClean="0"/>
              <a:t> Сейчас я расскажу вам считалочку, на ком она закончится тому и бросать кубик:</a:t>
            </a:r>
          </a:p>
          <a:p>
            <a:r>
              <a:rPr lang="ru-RU" dirty="0" smtClean="0"/>
              <a:t>Ты возьми веселый кубик,</a:t>
            </a:r>
          </a:p>
          <a:p>
            <a:r>
              <a:rPr lang="ru-RU" dirty="0" smtClean="0"/>
              <a:t>Передай его друзьям.</a:t>
            </a:r>
          </a:p>
          <a:p>
            <a:r>
              <a:rPr lang="ru-RU" dirty="0" smtClean="0"/>
              <a:t>Что покажет этот кубик,</a:t>
            </a:r>
          </a:p>
          <a:p>
            <a:r>
              <a:rPr lang="ru-RU" dirty="0" smtClean="0"/>
              <a:t>Повтори за ним ты сам.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/>
          </a:p>
        </p:txBody>
      </p:sp>
      <p:pic>
        <p:nvPicPr>
          <p:cNvPr id="27650" name="Picture 2" descr="C:\Documents and Settings\Admin\Мои документы\Загрузки\Изображение 010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71472" y="1500174"/>
            <a:ext cx="4476782" cy="33575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3429000"/>
            <a:ext cx="73580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Игра с «Волшебным кубиком»</a:t>
            </a:r>
            <a:endParaRPr lang="ru-RU" dirty="0" smtClean="0"/>
          </a:p>
          <a:p>
            <a:r>
              <a:rPr lang="ru-RU" dirty="0" smtClean="0"/>
              <a:t>Дети стоят в кругу и поочередно бросают кубик. На каждой стороне кубику картинка </a:t>
            </a:r>
            <a:r>
              <a:rPr lang="ru-RU" i="1" dirty="0" smtClean="0"/>
              <a:t>«Кукла Катя», «Самолет», «Зайка»,</a:t>
            </a:r>
            <a:endParaRPr lang="ru-RU" dirty="0" smtClean="0"/>
          </a:p>
          <a:p>
            <a:pPr algn="just"/>
            <a:r>
              <a:rPr lang="ru-RU" i="1" dirty="0" smtClean="0"/>
              <a:t>«Мяч», «Слон», «Юла». </a:t>
            </a:r>
            <a:r>
              <a:rPr lang="ru-RU" dirty="0" smtClean="0"/>
              <a:t>Воспитатель задает вопросы о игрушке, дети отвечают, что им известно. Затем вместе с воспитателем придумывают движение и выполняют его.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857224" y="5214950"/>
            <a:ext cx="750099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«Кукла Катя».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И.П.- ноги на ширине плеч, руки вдоль туловища. Поднимая то правую, то левую руку (имитация маятника) с наклонами вперед, выпрямиться, вернуться в исходное положение.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31747" name="Picture 3" descr="C:\Documents and Settings\Admin\Мои документы\Загрузки\Изображение 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571480"/>
            <a:ext cx="3524275" cy="26432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357290" y="1138607"/>
            <a:ext cx="7072362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ПОЯСНИТЕЛЬНАЯ ЗАПИСКА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«Волшебный кубик» является </a:t>
            </a:r>
            <a:r>
              <a:rPr lang="ru-RU" b="1" dirty="0" smtClean="0">
                <a:ea typeface="Calibri" pitchFamily="34" charset="0"/>
                <a:cs typeface="Times New Roman" pitchFamily="18" charset="0"/>
              </a:rPr>
              <a:t>образовательным проектом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физкультурно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– оздоровительной направленности. Новизна </a:t>
            </a:r>
            <a:r>
              <a:rPr lang="ru-RU" b="1" dirty="0" smtClean="0">
                <a:ea typeface="Calibri" pitchFamily="34" charset="0"/>
                <a:cs typeface="Times New Roman" pitchFamily="18" charset="0"/>
              </a:rPr>
              <a:t>проекта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определяется использованием новейшего оборудования, кубиком с меняющимися сюжетными картинками, которые сохраняют общую тематическую направленность всего общеобразовательного учреждения. В процессе обучения с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уникальном сочетанием:  физических упражнений, кубика, музыки, проговаривания стихов в ритме движений, считалочек, у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воспитанников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 развивается, познавательная сфера, коммуникативные навыки, творческое воображение, инициативность, импровизация, а также вызывает эмоциональный подъём  чувство радости и удовольствия. «Волшебный кубик» –  является новой формой деятельности по физическому воспитанию. В процессе игры естественным образом интегрируются все  образовательные области.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285852" y="4714884"/>
            <a:ext cx="657229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«Самолет».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И. П.- ноги на ширине плеч, руки вдоль туловища. Поднять руки в стороны, выполнить наклоны вправо, влево и снова вправо и влево («самолеты покачивают крыльями»), вытянуть руки в стороны и пробежать один круг.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3794" name="Picture 2" descr="C:\Documents and Settings\Admin\Мои документы\Загрузки\Изображение 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642918"/>
            <a:ext cx="4953008" cy="37147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000100" y="928670"/>
            <a:ext cx="771530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i="1" dirty="0" smtClean="0"/>
              <a:t>«Зайка».</a:t>
            </a:r>
            <a:r>
              <a:rPr lang="ru-RU" dirty="0" smtClean="0"/>
              <a:t> И. П.- в соответствии с текстом малыши выполняют движения, а затем прыгают на двух ногах.  </a:t>
            </a:r>
          </a:p>
          <a:p>
            <a:r>
              <a:rPr lang="ru-RU" dirty="0" smtClean="0"/>
              <a:t>    Зайка серый умывается,</a:t>
            </a:r>
          </a:p>
          <a:p>
            <a:r>
              <a:rPr lang="ru-RU" dirty="0" smtClean="0"/>
              <a:t>    Зайка в гости собирается,</a:t>
            </a:r>
          </a:p>
          <a:p>
            <a:r>
              <a:rPr lang="ru-RU" dirty="0" smtClean="0"/>
              <a:t>    Вымыл носик, вымыл хвостик,</a:t>
            </a:r>
          </a:p>
          <a:p>
            <a:r>
              <a:rPr lang="ru-RU" dirty="0" smtClean="0"/>
              <a:t>    Вымыл ухо, вытер сухо!</a:t>
            </a:r>
          </a:p>
          <a:p>
            <a:r>
              <a:rPr lang="ru-RU" dirty="0" smtClean="0"/>
              <a:t> </a:t>
            </a:r>
          </a:p>
          <a:p>
            <a:pPr lvl="0"/>
            <a:r>
              <a:rPr lang="ru-RU" i="1" dirty="0" smtClean="0"/>
              <a:t>«Мяч».</a:t>
            </a:r>
            <a:r>
              <a:rPr lang="ru-RU" dirty="0" smtClean="0"/>
              <a:t> И. П.- ноги на ширине ступни, руки перед грудью согнуты в локтях, пальцы сжаты в кулак. Круговые движения рук перед грудью, одна рука вращается вокруг другой.</a:t>
            </a:r>
          </a:p>
          <a:p>
            <a:r>
              <a:rPr lang="ru-RU" dirty="0" smtClean="0"/>
              <a:t> </a:t>
            </a:r>
          </a:p>
          <a:p>
            <a:pPr lvl="0"/>
            <a:r>
              <a:rPr lang="ru-RU" i="1" dirty="0" smtClean="0"/>
              <a:t>«Слон».</a:t>
            </a:r>
            <a:r>
              <a:rPr lang="ru-RU" dirty="0" smtClean="0"/>
              <a:t> И. П.- основная стойка. Кисти рук сомкнуть в замок, убрать руки на затылок (имитируя уши слона), разводя локтевую часть руки в стороны и перед собой замыкая.</a:t>
            </a:r>
          </a:p>
          <a:p>
            <a:r>
              <a:rPr lang="ru-RU" dirty="0" smtClean="0"/>
              <a:t> </a:t>
            </a:r>
          </a:p>
          <a:p>
            <a:pPr lvl="0"/>
            <a:r>
              <a:rPr lang="ru-RU" i="1" dirty="0" smtClean="0"/>
              <a:t>«Юла».</a:t>
            </a:r>
            <a:r>
              <a:rPr lang="ru-RU" dirty="0" smtClean="0"/>
              <a:t> И. П.- основная стойка. Имитируем щелчок, ладошкой сверху. Выполнить приседания, подняться, выпрямиться (3-4 раза). И. П.- стоя, ноги на ширине плеч, руки на поясе. Наклон туловища вправо (влево), выпрямиться, вернуться в исходное положение.</a:t>
            </a:r>
          </a:p>
          <a:p>
            <a:r>
              <a:rPr lang="ru-RU" b="1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000100" y="928670"/>
            <a:ext cx="771530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b="1" dirty="0" smtClean="0"/>
              <a:t>Инструктор: </a:t>
            </a:r>
            <a:r>
              <a:rPr lang="ru-RU" dirty="0" smtClean="0"/>
              <a:t>Ребята, какие замечательные игрушки! Как весело</a:t>
            </a:r>
          </a:p>
          <a:p>
            <a:r>
              <a:rPr lang="ru-RU" dirty="0" smtClean="0"/>
              <a:t>   они с нами поиграли, правда? </a:t>
            </a:r>
          </a:p>
          <a:p>
            <a:r>
              <a:rPr lang="ru-RU" b="1" dirty="0" smtClean="0"/>
              <a:t>   </a:t>
            </a:r>
            <a:endParaRPr lang="ru-RU" dirty="0" smtClean="0"/>
          </a:p>
          <a:p>
            <a:r>
              <a:rPr lang="ru-RU" b="1" dirty="0" smtClean="0"/>
              <a:t>   Дети:</a:t>
            </a:r>
            <a:r>
              <a:rPr lang="ru-RU" dirty="0" smtClean="0"/>
              <a:t> Да!</a:t>
            </a:r>
          </a:p>
          <a:p>
            <a:r>
              <a:rPr lang="ru-RU" b="1" dirty="0" smtClean="0"/>
              <a:t>   </a:t>
            </a:r>
            <a:endParaRPr lang="ru-RU" dirty="0" smtClean="0"/>
          </a:p>
          <a:p>
            <a:r>
              <a:rPr lang="ru-RU" b="1" dirty="0" smtClean="0"/>
              <a:t>   Инструктор</a:t>
            </a:r>
            <a:r>
              <a:rPr lang="ru-RU" dirty="0" smtClean="0"/>
              <a:t>: Вам понравилось наше путешествие? Мы </a:t>
            </a:r>
          </a:p>
          <a:p>
            <a:r>
              <a:rPr lang="ru-RU" dirty="0" smtClean="0"/>
              <a:t>   обязательно сюда еще вернемся! </a:t>
            </a:r>
          </a:p>
          <a:p>
            <a:pPr algn="ctr"/>
            <a:r>
              <a:rPr lang="ru-RU" b="1" dirty="0" smtClean="0"/>
              <a:t>   Дети уходят в группу.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34818" name="Picture 2" descr="Изображение 0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3214686"/>
            <a:ext cx="3929090" cy="29499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571480"/>
            <a:ext cx="65008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Практикум для родителей</a:t>
            </a:r>
          </a:p>
          <a:p>
            <a:pPr algn="ctr"/>
            <a:r>
              <a:rPr lang="ru-RU" sz="3200" b="1" dirty="0" smtClean="0"/>
              <a:t>«Делаем кубик дома»</a:t>
            </a:r>
            <a:endParaRPr lang="ru-RU" sz="3200" b="1" dirty="0"/>
          </a:p>
        </p:txBody>
      </p:sp>
      <p:pic>
        <p:nvPicPr>
          <p:cNvPr id="35843" name="Picture 3" descr="C:\Documents and Settings\Admin\Мои документы\Загрузки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857364"/>
            <a:ext cx="4310066" cy="3232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5844" name="Picture 4" descr="C:\Documents and Settings\Admin\Мои документы\Загрузки\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214686"/>
            <a:ext cx="4095752" cy="30718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 descr="C:\Documents and Settings\Admin\Мои документы\Загрузки\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429124" y="357166"/>
            <a:ext cx="4310066" cy="32325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5844" name="Picture 4" descr="C:\Documents and Settings\Admin\Мои документы\Загрузки\0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8596" y="3429000"/>
            <a:ext cx="4095752" cy="30718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 descr="C:\Documents and Settings\Admin\Мои документы\Загрузки\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429124" y="357166"/>
            <a:ext cx="4310065" cy="32325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5844" name="Picture 4" descr="C:\Documents and Settings\Admin\Мои документы\Загрузки\0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8596" y="3429000"/>
            <a:ext cx="4095752" cy="30718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C:\Documents and Settings\Admin\Мои документы\Загрузки\0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643042" y="1071546"/>
            <a:ext cx="6357982" cy="47684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1714488"/>
            <a:ext cx="6929486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Above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igured" pitchFamily="34" charset="-52"/>
              </a:rPr>
              <a:t>БЛАГОДАРЮ ЗА ВНИМАНИЕ!</a:t>
            </a:r>
            <a:endParaRPr lang="ru-RU" sz="6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igured" pitchFamily="34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857224" y="642918"/>
            <a:ext cx="7715304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b="1" dirty="0" smtClean="0"/>
              <a:t>Актуальность проекта</a:t>
            </a:r>
          </a:p>
          <a:p>
            <a:pPr algn="ctr"/>
            <a:r>
              <a:rPr lang="ru-RU" b="1" dirty="0" smtClean="0"/>
              <a:t>      Как медиков, так и педагогов, волнует прогрессирующее ухудшение здоровья детей. На сегодняшний день в дошкольном возрасте практически здоровые дети составляют 3—4 %, с нарушениями осанки — 50—60 %, плоскостопием — 30 %, равновеликостью нижних конечностей более 1 см — 17 %. За последние годы состояние здоровья детей прогрессивно ухудшается. Рождение здорового ребенка стало редкостью, ра­стет число недоношенных детей, число врожденных аномалий, чис­ло детей с речевыми расстройствами. Причин роста патологии множество. Это и плохая экология, и несбалансированное питание, и снижение двигательной активности, информационные и нейропсихические перегрузки, невысокий материальный уровень семьи и уровень здоровья родителей. </a:t>
            </a:r>
          </a:p>
          <a:p>
            <a:r>
              <a:rPr lang="ru-RU" b="1" dirty="0" smtClean="0"/>
              <a:t>               Анализ состояния здоровья детей показал, что оздоровление и обеспечение всестороннего физического развития ребёнка – это одна из первоочередных задач, стоящих перед обществом. Особенно она актуальна в России, где состояние здоровья детей характеризуется высокими показателями заболеваемости и смертности. В связи с этим стоит острая проблема работы дошкольных учреждений, как со здоровыми  детьми, так и с ослабленными . </a:t>
            </a:r>
          </a:p>
          <a:p>
            <a:r>
              <a:rPr lang="ru-RU" b="1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1500174"/>
            <a:ext cx="771530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В настоящее время дети большую часть времени проводят в статическом положении (за столами, у телевизора, за компьютером и т.д.). Это увеличивает статическую нагрузку на определённые группы мышц и вызывает их утомление. Снижается сила и работоспособность скелетной мускулатуры, что влечёт за собой нарушение осанки, плоскостопие, задержку возрастного развития, быстроты, ловкости, координации движений, выносливости, гибкости и силы. </a:t>
            </a:r>
          </a:p>
          <a:p>
            <a:pPr algn="just"/>
            <a:r>
              <a:rPr lang="ru-RU" b="1" dirty="0" smtClean="0"/>
              <a:t>Дошкольный возраст является наиболее важным для формирова­ния двигательных навыков и физических качеств, так как в этот период наиболее интенсивно развиваются различные органы и системы. Организм ребенка представляет собой единое целое, где деятельность одних систем находится в непрерывной взаимосвязи с деятельностью других. </a:t>
            </a:r>
          </a:p>
          <a:p>
            <a:r>
              <a:rPr lang="ru-RU" b="1" dirty="0" smtClean="0"/>
              <a:t>Новые подходы к содержанию физкультурных занятий способствует повышению уровня здоровья современных дошкольников.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28662" y="1000108"/>
            <a:ext cx="771530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 </a:t>
            </a:r>
            <a:endParaRPr lang="ru-RU" dirty="0" smtClean="0"/>
          </a:p>
          <a:p>
            <a:pPr algn="ctr"/>
            <a:r>
              <a:rPr lang="ru-RU" b="1" dirty="0" smtClean="0"/>
              <a:t>Педагогическая целесообразность</a:t>
            </a:r>
          </a:p>
          <a:p>
            <a:pPr algn="just"/>
            <a:r>
              <a:rPr lang="ru-RU" b="1" dirty="0" smtClean="0"/>
              <a:t>Физкультурные занятия являются составляющей физкультурно-оздоровительной работы, а «Волшебный кубик», как современная форма занятий, безусловно, имеет преимущество перед традиционными подходами. Она решает весь комплекс соматических, интеллектуальных и физических проблем, способствует коррекции не только психомоторного, но и речевого, эмоционального и общего психического развития. Образовательный проект </a:t>
            </a:r>
            <a:r>
              <a:rPr lang="ru-RU" b="1" dirty="0" err="1" smtClean="0"/>
              <a:t>физкультурно</a:t>
            </a:r>
            <a:r>
              <a:rPr lang="ru-RU" b="1" dirty="0" smtClean="0"/>
              <a:t> – оздоровительного развития «Волшебный кубик», позволяет решать самые разные оздоровительные, воспитательные и образовательные задачи, и нацелена на </a:t>
            </a:r>
            <a:r>
              <a:rPr lang="ru-RU" b="1" dirty="0" err="1" smtClean="0"/>
              <a:t>физкультурно</a:t>
            </a:r>
            <a:r>
              <a:rPr lang="ru-RU" b="1" dirty="0" smtClean="0"/>
              <a:t> –оздоровительное развитие детей дошкольного возраста.</a:t>
            </a:r>
          </a:p>
          <a:p>
            <a:endParaRPr lang="ru-RU" b="1" dirty="0" smtClean="0"/>
          </a:p>
          <a:p>
            <a:r>
              <a:rPr lang="ru-RU" b="1" dirty="0" smtClean="0"/>
              <a:t>         Цель проекта – приобщение детей к занятиям физической культурой, профилактика и коррекция плоскостопия, нарушения осанки, укрепление психофизического здоровья и гармоничное развитие личности дошкольников, средством игры в «Волшебный кубик».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500042"/>
            <a:ext cx="828680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 </a:t>
            </a:r>
            <a:endParaRPr lang="ru-RU" dirty="0" smtClean="0"/>
          </a:p>
          <a:p>
            <a:pPr algn="ctr"/>
            <a:r>
              <a:rPr lang="ru-RU" b="1" dirty="0" smtClean="0"/>
              <a:t>Задачи проекта:</a:t>
            </a:r>
            <a:endParaRPr lang="ru-RU" dirty="0" smtClean="0"/>
          </a:p>
          <a:p>
            <a:pPr lvl="0">
              <a:buFont typeface="Wingdings" pitchFamily="2" charset="2"/>
              <a:buChar char="v"/>
            </a:pPr>
            <a:r>
              <a:rPr lang="ru-RU" b="1" dirty="0" smtClean="0"/>
              <a:t>    Оздоровительные:</a:t>
            </a:r>
          </a:p>
          <a:p>
            <a:pPr lvl="0"/>
            <a:r>
              <a:rPr lang="ru-RU" b="1" dirty="0" smtClean="0"/>
              <a:t>Способствовать функциональному развитию органов (сердце, лёгкие и др.) и систем организма (сердечно- сосудистая, дыхательная и др.);</a:t>
            </a:r>
          </a:p>
          <a:p>
            <a:pPr lvl="0"/>
            <a:r>
              <a:rPr lang="ru-RU" b="1" dirty="0" smtClean="0"/>
              <a:t>Содействовать формированию гармоничного телосложения, правильной осанки и стопы;</a:t>
            </a:r>
          </a:p>
          <a:p>
            <a:pPr lvl="0"/>
            <a:r>
              <a:rPr lang="ru-RU" b="1" dirty="0" smtClean="0"/>
              <a:t>Проявлять инициативность и творческое воображение;</a:t>
            </a:r>
          </a:p>
          <a:p>
            <a:pPr lvl="0"/>
            <a:r>
              <a:rPr lang="ru-RU" b="1" dirty="0" smtClean="0"/>
              <a:t>Способствовать сохранению положительного </a:t>
            </a:r>
            <a:r>
              <a:rPr lang="ru-RU" b="1" dirty="0" err="1" smtClean="0"/>
              <a:t>психоэмоционального</a:t>
            </a:r>
            <a:r>
              <a:rPr lang="ru-RU" b="1" dirty="0" smtClean="0"/>
              <a:t> состояния у детей.</a:t>
            </a:r>
          </a:p>
          <a:p>
            <a:pPr lvl="0">
              <a:buFont typeface="Wingdings" pitchFamily="2" charset="2"/>
              <a:buChar char="v"/>
            </a:pPr>
            <a:r>
              <a:rPr lang="ru-RU" b="1" dirty="0" smtClean="0"/>
              <a:t>     Образовательные:</a:t>
            </a:r>
          </a:p>
          <a:p>
            <a:pPr lvl="0" algn="just"/>
            <a:r>
              <a:rPr lang="ru-RU" b="1" dirty="0" smtClean="0"/>
              <a:t>Обеспечивать всестороннее и гармоническое развитие интегративных качеств дошкольников;</a:t>
            </a:r>
          </a:p>
          <a:p>
            <a:pPr lvl="0"/>
            <a:r>
              <a:rPr lang="ru-RU" b="1" dirty="0" smtClean="0"/>
              <a:t>Формировать и совершенствовать у дошкольника жизненно необходимые двигательные умения и навыки (ходьба, бег, лазание, метании и т.д.);</a:t>
            </a:r>
          </a:p>
          <a:p>
            <a:pPr lvl="0"/>
            <a:r>
              <a:rPr lang="ru-RU" b="1" dirty="0" smtClean="0"/>
              <a:t>Уметь действовать по правилам и устанавливать их самим.</a:t>
            </a:r>
          </a:p>
          <a:p>
            <a:pPr lvl="0">
              <a:buFont typeface="Wingdings" pitchFamily="2" charset="2"/>
              <a:buChar char="v"/>
            </a:pPr>
            <a:r>
              <a:rPr lang="ru-RU" b="1" dirty="0" smtClean="0"/>
              <a:t>     Воспитательные:</a:t>
            </a:r>
          </a:p>
          <a:p>
            <a:pPr lvl="0"/>
            <a:r>
              <a:rPr lang="ru-RU" b="1" dirty="0" smtClean="0"/>
              <a:t>Воспитывать потребность к ежедневным занятиям физическими упражнениями;</a:t>
            </a:r>
          </a:p>
          <a:p>
            <a:pPr lvl="0"/>
            <a:r>
              <a:rPr lang="ru-RU" b="1" dirty="0" smtClean="0"/>
              <a:t>Формировать позитивные качества характера;</a:t>
            </a:r>
          </a:p>
          <a:p>
            <a:pPr lvl="0"/>
            <a:r>
              <a:rPr lang="ru-RU" b="1" dirty="0" smtClean="0"/>
              <a:t>Способствовать эмоциональному развитию детей;</a:t>
            </a:r>
          </a:p>
          <a:p>
            <a:pPr lvl="0"/>
            <a:r>
              <a:rPr lang="ru-RU" b="1" dirty="0" smtClean="0"/>
              <a:t>Воспитывать эстетические потребности личности ребёнка.</a:t>
            </a:r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142984"/>
            <a:ext cx="82868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 </a:t>
            </a:r>
            <a:endParaRPr lang="ru-RU" dirty="0" smtClean="0"/>
          </a:p>
          <a:p>
            <a:pPr algn="just"/>
            <a:r>
              <a:rPr lang="ru-RU" b="1" dirty="0" smtClean="0"/>
              <a:t>Принципы построения проекта:</a:t>
            </a:r>
            <a:endParaRPr lang="ru-RU" dirty="0" smtClean="0"/>
          </a:p>
          <a:p>
            <a:pPr algn="just"/>
            <a:r>
              <a:rPr lang="ru-RU" b="1" dirty="0" smtClean="0"/>
              <a:t>Обеспечение дифференцированного и индивидуального подхода к ребенку с учетом состояния его здоровья, физического развития, уровня физической подготовленности и уровня развития двигательной активности.</a:t>
            </a:r>
          </a:p>
          <a:p>
            <a:pPr algn="just"/>
            <a:r>
              <a:rPr lang="ru-RU" b="1" dirty="0" smtClean="0"/>
              <a:t>Систематичность и последовательность обучения, постепенность усложнения материала и его повторяемость;</a:t>
            </a:r>
          </a:p>
          <a:p>
            <a:pPr lvl="0" algn="just"/>
            <a:r>
              <a:rPr lang="ru-RU" b="1" dirty="0" smtClean="0"/>
              <a:t>систематичность обеспечивается регулярностью проведения занятий, правильным планированием учебного материала;</a:t>
            </a:r>
          </a:p>
          <a:p>
            <a:pPr lvl="0" algn="just"/>
            <a:r>
              <a:rPr lang="ru-RU" b="1" dirty="0" smtClean="0"/>
              <a:t>последовательность предлагает обучение новому движению после достаточно прочного усвоения сходного с ним, но более простого;</a:t>
            </a:r>
          </a:p>
          <a:p>
            <a:pPr lvl="0" algn="just"/>
            <a:r>
              <a:rPr lang="ru-RU" b="1" dirty="0" smtClean="0"/>
              <a:t>повторяемость обеспечивает постоянное повышение сложности учебно-тренировочных занятий.</a:t>
            </a:r>
          </a:p>
          <a:p>
            <a:pPr lvl="0" algn="just"/>
            <a:endParaRPr lang="ru-RU" b="1" dirty="0" smtClean="0"/>
          </a:p>
          <a:p>
            <a:pPr algn="just"/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142984"/>
            <a:ext cx="828680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 </a:t>
            </a:r>
            <a:endParaRPr lang="ru-RU" dirty="0" smtClean="0"/>
          </a:p>
          <a:p>
            <a:pPr algn="just"/>
            <a:r>
              <a:rPr lang="ru-RU" b="1" dirty="0" smtClean="0"/>
              <a:t>Отличительные особенности данного образовательного проекта заключается в том что, в основу проекта положено личностно – ориентированное обучение, где во главу становится личность ребёнка,  её  </a:t>
            </a:r>
            <a:r>
              <a:rPr lang="ru-RU" b="1" dirty="0" err="1" smtClean="0"/>
              <a:t>самоценность</a:t>
            </a:r>
            <a:r>
              <a:rPr lang="ru-RU" b="1" dirty="0" smtClean="0"/>
              <a:t>,  признание ребёнка главной действующей фигурой всего физкультурно-оздоровительного  процесса.  Проект включает в себя широкое использование необходимого оборудования, спортивного инвентаря, а также дидактических материалов. Данный проект можно осуществлять и в домашних условиях, где не требуется больших материальных затрат. Изготовление «Волшебного кубика» занимательный процесс, который увлечет не только детей, но и родителей. Кубики можно изготовить из квадратной картонной коробки, из картонных листов, украсить цветной или самоклеящейся бумагой. Изображения могут быть: из вырезанных картинок, старых ненужных книжек или их можно нарисовать вместе с ребенком. Как изготовить кубик смотрите ниже в приложении, практикуме для родителей. На своих занятиях за основу я взяла мягкий модуль и сюжетные картинки, которые меняются в зависимости от того какую направленность несет сегодня НОД. </a:t>
            </a:r>
          </a:p>
          <a:p>
            <a:endParaRPr lang="ru-RU" dirty="0" smtClean="0"/>
          </a:p>
          <a:p>
            <a:r>
              <a:rPr lang="ru-RU" b="1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394692"/>
            <a:ext cx="828680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 </a:t>
            </a:r>
            <a:endParaRPr lang="ru-RU" dirty="0" smtClean="0"/>
          </a:p>
          <a:p>
            <a:pPr algn="just"/>
            <a:r>
              <a:rPr lang="ru-RU" b="1" dirty="0" err="1" smtClean="0"/>
              <a:t>Физкультурно</a:t>
            </a:r>
            <a:r>
              <a:rPr lang="ru-RU" b="1" dirty="0" smtClean="0"/>
              <a:t> – оздоровительное развитие осуществляется через следующие формы :</a:t>
            </a:r>
            <a:endParaRPr lang="ru-RU" sz="1400" b="1" dirty="0" smtClean="0"/>
          </a:p>
          <a:p>
            <a:pPr lvl="1"/>
            <a:r>
              <a:rPr lang="ru-RU" b="1" dirty="0" smtClean="0"/>
              <a:t>Занятия по физической культуре всех типов:</a:t>
            </a:r>
            <a:endParaRPr lang="ru-RU" sz="1400" b="1" dirty="0" smtClean="0"/>
          </a:p>
          <a:p>
            <a:pPr lvl="0"/>
            <a:r>
              <a:rPr lang="ru-RU" b="1" dirty="0" smtClean="0"/>
              <a:t>традиционные;</a:t>
            </a:r>
            <a:endParaRPr lang="ru-RU" sz="1400" b="1" dirty="0" smtClean="0"/>
          </a:p>
          <a:p>
            <a:pPr lvl="0"/>
            <a:r>
              <a:rPr lang="ru-RU" b="1" dirty="0" smtClean="0"/>
              <a:t>тренировочные;</a:t>
            </a:r>
            <a:endParaRPr lang="ru-RU" sz="1400" b="1" dirty="0" smtClean="0"/>
          </a:p>
          <a:p>
            <a:pPr lvl="0"/>
            <a:r>
              <a:rPr lang="ru-RU" b="1" dirty="0" smtClean="0"/>
              <a:t>занятия соревнования;</a:t>
            </a:r>
            <a:endParaRPr lang="ru-RU" sz="1400" b="1" dirty="0" smtClean="0"/>
          </a:p>
          <a:p>
            <a:pPr lvl="0"/>
            <a:r>
              <a:rPr lang="ru-RU" b="1" dirty="0" smtClean="0"/>
              <a:t>сюжетно-игровые;</a:t>
            </a:r>
            <a:endParaRPr lang="ru-RU" sz="1400" b="1" dirty="0" smtClean="0"/>
          </a:p>
          <a:p>
            <a:pPr lvl="0" algn="just"/>
            <a:r>
              <a:rPr lang="ru-RU" b="1" dirty="0" smtClean="0"/>
              <a:t>интегрированные с другими видами деятельности;</a:t>
            </a:r>
            <a:endParaRPr lang="ru-RU" sz="1400" b="1" dirty="0" smtClean="0"/>
          </a:p>
          <a:p>
            <a:pPr lvl="0"/>
            <a:r>
              <a:rPr lang="ru-RU" b="1" dirty="0" smtClean="0"/>
              <a:t>праздники и развлечения.</a:t>
            </a:r>
            <a:endParaRPr lang="ru-RU" sz="1400" b="1" dirty="0" smtClean="0"/>
          </a:p>
          <a:p>
            <a:r>
              <a:rPr lang="ru-RU" b="1" dirty="0" smtClean="0"/>
              <a:t> 1.  Профилактическая и корригирующая гимнастика.</a:t>
            </a:r>
            <a:endParaRPr lang="ru-RU" sz="1400" b="1" dirty="0" smtClean="0"/>
          </a:p>
          <a:p>
            <a:pPr lvl="0"/>
            <a:r>
              <a:rPr lang="ru-RU" b="1" dirty="0" smtClean="0"/>
              <a:t>хождение по «дорожкам здоровья» ( элементы</a:t>
            </a:r>
            <a:endParaRPr lang="ru-RU" sz="1400" b="1" dirty="0" smtClean="0"/>
          </a:p>
          <a:p>
            <a:r>
              <a:rPr lang="ru-RU" b="1" dirty="0" smtClean="0"/>
              <a:t>рефлексотерапии, профилактика плоскостопия);</a:t>
            </a:r>
            <a:endParaRPr lang="ru-RU" sz="1400" b="1" dirty="0" smtClean="0"/>
          </a:p>
          <a:p>
            <a:pPr lvl="0"/>
            <a:r>
              <a:rPr lang="ru-RU" b="1" dirty="0" smtClean="0"/>
              <a:t>хождение босиком</a:t>
            </a:r>
            <a:endParaRPr lang="ru-RU" sz="1400" b="1" dirty="0" smtClean="0"/>
          </a:p>
          <a:p>
            <a:r>
              <a:rPr lang="ru-RU" b="1" dirty="0" smtClean="0"/>
              <a:t>3.  Оздоровительная артикуляционная гимнастика.</a:t>
            </a:r>
            <a:endParaRPr lang="ru-RU" sz="1400" b="1" dirty="0" smtClean="0"/>
          </a:p>
          <a:p>
            <a:pPr lvl="0"/>
            <a:r>
              <a:rPr lang="ru-RU" b="1" dirty="0" smtClean="0"/>
              <a:t>воздушное закаливание;</a:t>
            </a:r>
            <a:endParaRPr lang="ru-RU" sz="1400" b="1" dirty="0" smtClean="0"/>
          </a:p>
          <a:p>
            <a:pPr lvl="0"/>
            <a:r>
              <a:rPr lang="ru-RU" b="1" dirty="0" smtClean="0"/>
              <a:t>физкультурные занятия на свежем воздухе.</a:t>
            </a:r>
            <a:endParaRPr lang="ru-RU" sz="1400" b="1" dirty="0" smtClean="0"/>
          </a:p>
          <a:p>
            <a:r>
              <a:rPr lang="ru-RU" b="1" dirty="0" smtClean="0"/>
              <a:t>4.   Использование оздоровительных технологий  средством игры в кубик и заранее заготовленных сюжетных картин по;</a:t>
            </a:r>
            <a:endParaRPr lang="ru-RU" sz="1400" b="1" dirty="0" smtClean="0"/>
          </a:p>
          <a:p>
            <a:pPr lvl="2">
              <a:buFont typeface="Arial" pitchFamily="34" charset="0"/>
              <a:buChar char="•"/>
            </a:pPr>
            <a:r>
              <a:rPr lang="ru-RU" b="1" dirty="0" smtClean="0"/>
              <a:t> точечному массажу  Уманской;</a:t>
            </a:r>
            <a:endParaRPr lang="ru-RU" sz="1400" b="1" dirty="0" smtClean="0"/>
          </a:p>
          <a:p>
            <a:pPr lvl="2">
              <a:buFont typeface="Arial" pitchFamily="34" charset="0"/>
              <a:buChar char="•"/>
            </a:pPr>
            <a:r>
              <a:rPr lang="ru-RU" b="1" dirty="0" smtClean="0"/>
              <a:t> дыхательной и звуковой гимнастики </a:t>
            </a:r>
            <a:r>
              <a:rPr lang="ru-RU" b="1" dirty="0" err="1" smtClean="0"/>
              <a:t>Стрельниковой</a:t>
            </a:r>
            <a:r>
              <a:rPr lang="ru-RU" b="1" dirty="0" smtClean="0"/>
              <a:t>;</a:t>
            </a:r>
            <a:endParaRPr lang="ru-RU" sz="1400" b="1" dirty="0" smtClean="0"/>
          </a:p>
          <a:p>
            <a:pPr lvl="2">
              <a:buFont typeface="Arial" pitchFamily="34" charset="0"/>
              <a:buChar char="•"/>
            </a:pPr>
            <a:r>
              <a:rPr lang="ru-RU" b="1" dirty="0" smtClean="0"/>
              <a:t> упражнений на релаксацию;</a:t>
            </a:r>
            <a:endParaRPr lang="ru-RU" sz="1400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1333</Words>
  <Application>Microsoft Office PowerPoint</Application>
  <PresentationFormat>Экран (4:3)</PresentationFormat>
  <Paragraphs>174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   ПРОЕКТ Использование нетрадиционного оборудования а занятиях с детьми  младшего дошкольного возраста «Волшебный кубик»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Екатерина</cp:lastModifiedBy>
  <cp:revision>43</cp:revision>
  <dcterms:created xsi:type="dcterms:W3CDTF">2013-01-06T18:32:13Z</dcterms:created>
  <dcterms:modified xsi:type="dcterms:W3CDTF">2016-02-08T12:11:32Z</dcterms:modified>
</cp:coreProperties>
</file>