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81" r:id="rId5"/>
    <p:sldId id="280" r:id="rId6"/>
    <p:sldId id="282" r:id="rId7"/>
    <p:sldId id="283" r:id="rId8"/>
    <p:sldId id="28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C2F99"/>
    <a:srgbClr val="3E1B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65401B-7267-4643-A968-5FEAD412126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0BD3F9-010A-4171-BB95-27CD862F8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>
              <a:buNone/>
            </a:pPr>
            <a:r>
              <a:rPr lang="ru-RU" sz="5400" dirty="0" smtClean="0">
                <a:solidFill>
                  <a:srgbClr val="0000FF"/>
                </a:solidFill>
              </a:rPr>
              <a:t>Гаснет вечер, даль синеет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Иван  Алексеевич Бунин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aria-art.ru/0/V/Varlamov%20A.%20Krasnyj%20shut.%20Biograficheskoe%20povestvovanie%20ob%20Aleksee%20Tolstom/2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000372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Гаснет вечер,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img-fotki.yandex.ru/get/9092/48059524.8e8/0_f7ba9_37e9b1e0_or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285860"/>
            <a:ext cx="84296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даль синеет.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img-fotki.yandex.ru/get/9494/48059524.8e8/0_f7bb1_38c7d70d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 Солнышко 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садится,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go3.imgsmail.ru/imgpreview?key=6922e1c233fab9a1&amp;mb=imgdb_preview_11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42968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    Степь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да степь кругом –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zastavki.com/pictures/640x480/2014/Nature___Sundown_The_sun_is_setting_behind_the_forest_071263_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29683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и всюду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Нива колосится!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go3.imgsmail.ru/imgpreview?key=1da0540aadcaa975&amp;mb=imgdb_preview_183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857364"/>
            <a:ext cx="8501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  <a:t>Пахнет </a:t>
            </a:r>
            <a:b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медом,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playcast.ru/uploads/2014/09/24/995138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643866" cy="49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>Зацветает</a:t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>Белая гречиха...</a:t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4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beebazar.ru/wp-content/uploads/2012/09/img_43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01122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Звон к вечерне из деревни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Долетает тихо...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i9.pixs.ru/storage/0/5/0/0ca35cbd7b_6220315_14890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5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  <a:t>А вдали кукушка в роще</a:t>
            </a:r>
            <a:b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  <a:t>Медленно кукует...</a:t>
            </a:r>
            <a:b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49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go3.imgsmail.ru/imgpreview?key=39fe86dee8bfd6c3&amp;mb=imgdb_preview_143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2968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6253"/>
            <a:ext cx="9144000" cy="69542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>Счастлив тот, кто на работе</a:t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>В поле заночует!</a:t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4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artru.info/il/imgm.php?img=393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6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Иван  Алексеевич Бунин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040474" cy="44719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7620" y="1571612"/>
            <a:ext cx="4714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Иван Алексеевич Бунин родился 22 октября 1870г. под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Воронежом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в обедневшей дворянской семье.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             </a:t>
            </a:r>
            <a: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  <a:t>Гаснет </a:t>
            </a:r>
            <a:b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вечер,</a:t>
            </a:r>
            <a:br>
              <a:rPr lang="ru-RU" sz="49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chernigov-foto.com/gallery/d/3512-2/P92073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8687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скрылось солнце.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Лишь закат краснеет...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img0.liveinternet.ru/images/attach/c/0/52/3/52003765_Nature_Sundown_Great_sunset_005305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7867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Счастлив тот, кому зарею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Теплый ветер веет;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Для кого мерцают кротко.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otvet.imgsmail.ru/download/2771019_184b89c0efb19bd6afb5c22a6f2a02eb_8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785926"/>
            <a:ext cx="821537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Светятся с приветом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 темном небе темной ночью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Звезды тихим светом;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img0.liveinternet.ru/images/attach/c/5/88/597/88597428_15gravitationalfor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4296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Кто устал 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на ниве за день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artscroll.ru/Images/2008/m/Makovskiy%20Konstantin%20Egorovich/0001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857364"/>
            <a:ext cx="85725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И уснет глубоко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Мирным сном под звездным небом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На степи широкой!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www.fonstola.ru/pic/201509/1280x800/fonstola.ru-203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9127">
            <a:off x="503847" y="1943417"/>
            <a:ext cx="45005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aadi.ru/pop/50/noch_koster_lyudi_pre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94764">
            <a:off x="4143372" y="3714752"/>
            <a:ext cx="47863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russianclassics.ru/poems/gasnetvecherdalsineye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40719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referat.com/image/49/1306198935_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433117">
            <a:off x="428596" y="857232"/>
            <a:ext cx="3786214" cy="581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572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Иван Алексеевич Бунин – одно из самых ярких имён русской литературы.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4" descr="007840711906477539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743325" cy="56165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643182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bunin9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684587" cy="56832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121442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Детство Бунин провёл в одном из небольших родовых имений – хутор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Бутырки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около города Ельца.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142984"/>
            <a:ext cx="42148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образование продолжалось под руководством старшего брата Юлия.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bunin_yo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32250" cy="57610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928802"/>
            <a:ext cx="37147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1891г выходит первый сборник стихов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 l="7597" t="44376" r="50632" b="11375"/>
          <a:stretch>
            <a:fillRect/>
          </a:stretch>
        </p:blipFill>
        <p:spPr bwMode="auto">
          <a:xfrm>
            <a:off x="500034" y="1571612"/>
            <a:ext cx="4206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bunin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428604"/>
            <a:ext cx="3786215" cy="56542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857364"/>
            <a:ext cx="4000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Свои стихи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посвятил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России,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её природе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людям.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71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Он стал первым русским писателем, удостоенным Нобелевской премии.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 l="53354" t="48485" r="7774" b="12108"/>
          <a:stretch>
            <a:fillRect/>
          </a:stretch>
        </p:blipFill>
        <p:spPr bwMode="auto">
          <a:xfrm>
            <a:off x="1428728" y="1643050"/>
            <a:ext cx="634482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Памятник  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И.А.Бунину                             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907" t="3813" r="9628" b="11478"/>
          <a:stretch>
            <a:fillRect/>
          </a:stretch>
        </p:blipFill>
        <p:spPr bwMode="auto">
          <a:xfrm>
            <a:off x="571472" y="571480"/>
            <a:ext cx="3643338" cy="567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Читаем вместе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с Иваном Буниным…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gazeta-izmalkovo.ru/wp-content/uploads/2015/10/foto-0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828680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</TotalTime>
  <Words>132</Words>
  <Application>Microsoft Office PowerPoint</Application>
  <PresentationFormat>Экран (4:3)</PresentationFormat>
  <Paragraphs>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Иван  Алексеевич Бунин</vt:lpstr>
      <vt:lpstr>Иван  Алексеевич Бунин</vt:lpstr>
      <vt:lpstr>Слайд 3</vt:lpstr>
      <vt:lpstr>Слайд 4</vt:lpstr>
      <vt:lpstr>Слайд 5</vt:lpstr>
      <vt:lpstr>Слайд 6</vt:lpstr>
      <vt:lpstr>Слайд 7</vt:lpstr>
      <vt:lpstr>Слайд 8</vt:lpstr>
      <vt:lpstr>Читаем вместе  с Иваном Буниным…        </vt:lpstr>
      <vt:lpstr>Гаснет вечер,         </vt:lpstr>
      <vt:lpstr>даль синеет.         </vt:lpstr>
      <vt:lpstr>        Солнышко                                       садится,        </vt:lpstr>
      <vt:lpstr>           Степь                                 да степь кругом –        </vt:lpstr>
      <vt:lpstr>и всюду Нива колосится!        </vt:lpstr>
      <vt:lpstr>             Пахнет                                       медом,         </vt:lpstr>
      <vt:lpstr>Зацветает       Белая гречиха... </vt:lpstr>
      <vt:lpstr>Звон к вечерне из деревни Долетает тихо...        </vt:lpstr>
      <vt:lpstr>  А вдали кукушка в роще         Медленно кукует... </vt:lpstr>
      <vt:lpstr> Счастлив тот, кто на работе        В поле заночует! </vt:lpstr>
      <vt:lpstr>              Гаснет                                                  вечер,         </vt:lpstr>
      <vt:lpstr> скрылось солнце.        Лишь закат краснеет... </vt:lpstr>
      <vt:lpstr> Счастлив тот, кому зарею Теплый ветер веет;        Для кого мерцают кротко. </vt:lpstr>
      <vt:lpstr> Светятся с приветом В темном небе темной ночью        Звезды тихим светом; </vt:lpstr>
      <vt:lpstr>       Кто устал                                на ниве за день        </vt:lpstr>
      <vt:lpstr>И уснет глубоко Мирным сном под звездным небом        На степи широкой!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Чтение стихотворения Ивана Бунина «Гаснет вечер, даль синеет»                                             Пыстина Лидия Митрофановна                                                                                             учитель русской литературы                                                                                        школа – гимназия № 9                                                                                     г. Павлодар</dc:title>
  <dc:creator>User</dc:creator>
  <cp:lastModifiedBy>1</cp:lastModifiedBy>
  <cp:revision>26</cp:revision>
  <dcterms:created xsi:type="dcterms:W3CDTF">2016-11-21T14:05:47Z</dcterms:created>
  <dcterms:modified xsi:type="dcterms:W3CDTF">2019-02-21T18:13:43Z</dcterms:modified>
</cp:coreProperties>
</file>