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95" r:id="rId5"/>
    <p:sldId id="296" r:id="rId6"/>
    <p:sldId id="288" r:id="rId7"/>
    <p:sldId id="271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9" r:id="rId16"/>
    <p:sldId id="275" r:id="rId17"/>
    <p:sldId id="267" r:id="rId18"/>
    <p:sldId id="293" r:id="rId19"/>
    <p:sldId id="292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4654" autoAdjust="0"/>
  </p:normalViewPr>
  <p:slideViewPr>
    <p:cSldViewPr>
      <p:cViewPr>
        <p:scale>
          <a:sx n="64" d="100"/>
          <a:sy n="64" d="100"/>
        </p:scale>
        <p:origin x="-131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E301-BD96-4E8C-84AC-58460E0B6AE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A3E8E-4CA7-4350-9FCB-407B3C9F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6146-5CF2-4FA0-ABAC-94EC13EDC99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B6B9-474D-46B4-BF74-E726C9FA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5;&#1086;&#1083;&#1086;&#1089;&#1072;\4%20&#1075;&#1086;&#1083;&#1086;&#1089;%20&#1083;&#1080;&#1089;&#1072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audio" Target="file:///G:\&#1075;&#1086;&#1083;&#1086;&#1089;&#1072;\5%20&#1075;&#1086;&#1083;&#1086;&#1089;%20&#1092;&#1080;&#1082;&#1089;&#1080;&#1082;&#1080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G:\&#1075;&#1086;&#1083;&#1086;&#1089;&#1072;\2%20&#1075;&#1086;&#1083;&#1086;&#1089;%20&#1057;&#1087;&#1072;&#1089;&#1080;&#1073;&#1086;%20&#1076;&#1077;&#1090;&#1080;.mp3" TargetMode="External"/><Relationship Id="rId1" Type="http://schemas.openxmlformats.org/officeDocument/2006/relationships/audio" Target="file:///G:\&#1075;&#1086;&#1083;&#1086;&#1089;&#1072;\1%20&#1075;&#1086;&#1083;&#1086;&#1089;%20&#1073;&#1080;%20&#1073;&#1080;%20&#1073;&#108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5;&#1086;&#1083;&#1086;&#1089;&#1072;\3%20&#1075;&#1086;&#1083;&#1086;&#1089;%20&#1079;&#1072;&#1081;&#1094;&#1099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http://itd1.mycdn.me/image?id=857010498427&amp;t=20&amp;plc=WEB&amp;tkn=*ojeZFtEwt8igRNwyBTI6XrZqS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928670"/>
            <a:ext cx="785818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857232"/>
            <a:ext cx="2571768" cy="264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3857628"/>
            <a:ext cx="2286016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785794"/>
            <a:ext cx="278608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857232"/>
            <a:ext cx="2571768" cy="264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3857628"/>
            <a:ext cx="2286016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857232"/>
            <a:ext cx="2571768" cy="264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3857628"/>
            <a:ext cx="2286016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785794"/>
            <a:ext cx="278608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857232"/>
            <a:ext cx="2571768" cy="264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785794"/>
            <a:ext cx="278608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857232"/>
            <a:ext cx="2571768" cy="264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3857628"/>
            <a:ext cx="2286016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785794"/>
            <a:ext cx="278608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pdb/216365/79255e83-5994-4f6b-88e0-cb3a3f998e4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6619917" cy="4458582"/>
          </a:xfrm>
          <a:prstGeom prst="rect">
            <a:avLst/>
          </a:prstGeom>
          <a:noFill/>
        </p:spPr>
      </p:pic>
      <p:pic>
        <p:nvPicPr>
          <p:cNvPr id="4" name="Фиксики – А кто такие фикси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54733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ae01.alicdn.com/kf/HTB1fEooIpXXXXa9XVXXq6xXFXXX6/3d-diy-elmas-boyama-fox-rhinestones-nak-apraz-elmas-mozaik-oya-apraz-diki-resim-resimleri-kristal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ae01.alicdn.com/kf/HTB1fEooIpXXXXa9XVXXq6xXFXXX6/3d-diy-elmas-boyama-fox-rhinestones-nak-apraz-elmas-mozaik-oya-apraz-diki-resim-resimleri-kristal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ae01.alicdn.com/kf/HTB1fEooIpXXXXa9XVXXq6xXFXXX6/3d-diy-elmas-boyama-fox-rhinestones-nak-apraz-elmas-mozaik-oya-apraz-diki-resim-resimleri-kristal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ae01.alicdn.com/kf/HTB1fEooIpXXXXa9XVXXq6xXFXXX6/3d-diy-elmas-boyama-fox-rhinestones-nak-apraz-elmas-mozaik-oya-apraz-diki-resim-resimleri-kristal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2" name="AutoShape 2" descr="Картинки по запросу картинки лисята семья  для детей мультяш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картинки лисята семья  для детей мультяш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лисы картинки мультяш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Семья лисиц в лесу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артинки по запросу картинки мультяшных лисич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5181600" cy="4176464"/>
          </a:xfrm>
          <a:prstGeom prst="rect">
            <a:avLst/>
          </a:prstGeom>
          <a:noFill/>
        </p:spPr>
      </p:pic>
      <p:pic>
        <p:nvPicPr>
          <p:cNvPr id="15" name="4 голос ли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8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571736" y="242886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43042" y="3500438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5718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285749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86248" y="4000504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4286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78873" y="4558145"/>
            <a:ext cx="5237018" cy="1163782"/>
          </a:xfrm>
          <a:custGeom>
            <a:avLst/>
            <a:gdLst>
              <a:gd name="connsiteX0" fmla="*/ 0 w 5237018"/>
              <a:gd name="connsiteY0" fmla="*/ 96982 h 1163782"/>
              <a:gd name="connsiteX1" fmla="*/ 96982 w 5237018"/>
              <a:gd name="connsiteY1" fmla="*/ 55419 h 1163782"/>
              <a:gd name="connsiteX2" fmla="*/ 180109 w 5237018"/>
              <a:gd name="connsiteY2" fmla="*/ 27710 h 1163782"/>
              <a:gd name="connsiteX3" fmla="*/ 304800 w 5237018"/>
              <a:gd name="connsiteY3" fmla="*/ 0 h 1163782"/>
              <a:gd name="connsiteX4" fmla="*/ 540327 w 5237018"/>
              <a:gd name="connsiteY4" fmla="*/ 13855 h 1163782"/>
              <a:gd name="connsiteX5" fmla="*/ 581891 w 5237018"/>
              <a:gd name="connsiteY5" fmla="*/ 27710 h 1163782"/>
              <a:gd name="connsiteX6" fmla="*/ 692727 w 5237018"/>
              <a:gd name="connsiteY6" fmla="*/ 55419 h 1163782"/>
              <a:gd name="connsiteX7" fmla="*/ 775854 w 5237018"/>
              <a:gd name="connsiteY7" fmla="*/ 83128 h 1163782"/>
              <a:gd name="connsiteX8" fmla="*/ 872836 w 5237018"/>
              <a:gd name="connsiteY8" fmla="*/ 110837 h 1163782"/>
              <a:gd name="connsiteX9" fmla="*/ 914400 w 5237018"/>
              <a:gd name="connsiteY9" fmla="*/ 138546 h 1163782"/>
              <a:gd name="connsiteX10" fmla="*/ 969818 w 5237018"/>
              <a:gd name="connsiteY10" fmla="*/ 152400 h 1163782"/>
              <a:gd name="connsiteX11" fmla="*/ 1011382 w 5237018"/>
              <a:gd name="connsiteY11" fmla="*/ 166255 h 1163782"/>
              <a:gd name="connsiteX12" fmla="*/ 1066800 w 5237018"/>
              <a:gd name="connsiteY12" fmla="*/ 207819 h 1163782"/>
              <a:gd name="connsiteX13" fmla="*/ 1149927 w 5237018"/>
              <a:gd name="connsiteY13" fmla="*/ 263237 h 1163782"/>
              <a:gd name="connsiteX14" fmla="*/ 1163782 w 5237018"/>
              <a:gd name="connsiteY14" fmla="*/ 304800 h 1163782"/>
              <a:gd name="connsiteX15" fmla="*/ 1191491 w 5237018"/>
              <a:gd name="connsiteY15" fmla="*/ 332510 h 1163782"/>
              <a:gd name="connsiteX16" fmla="*/ 1274618 w 5237018"/>
              <a:gd name="connsiteY16" fmla="*/ 374073 h 1163782"/>
              <a:gd name="connsiteX17" fmla="*/ 1316182 w 5237018"/>
              <a:gd name="connsiteY17" fmla="*/ 429491 h 1163782"/>
              <a:gd name="connsiteX18" fmla="*/ 1399309 w 5237018"/>
              <a:gd name="connsiteY18" fmla="*/ 457200 h 1163782"/>
              <a:gd name="connsiteX19" fmla="*/ 1427018 w 5237018"/>
              <a:gd name="connsiteY19" fmla="*/ 484910 h 1163782"/>
              <a:gd name="connsiteX20" fmla="*/ 1482436 w 5237018"/>
              <a:gd name="connsiteY20" fmla="*/ 498764 h 1163782"/>
              <a:gd name="connsiteX21" fmla="*/ 1524000 w 5237018"/>
              <a:gd name="connsiteY21" fmla="*/ 512619 h 1163782"/>
              <a:gd name="connsiteX22" fmla="*/ 1565563 w 5237018"/>
              <a:gd name="connsiteY22" fmla="*/ 554182 h 1163782"/>
              <a:gd name="connsiteX23" fmla="*/ 1648691 w 5237018"/>
              <a:gd name="connsiteY23" fmla="*/ 595746 h 1163782"/>
              <a:gd name="connsiteX24" fmla="*/ 1704109 w 5237018"/>
              <a:gd name="connsiteY24" fmla="*/ 623455 h 1163782"/>
              <a:gd name="connsiteX25" fmla="*/ 1787236 w 5237018"/>
              <a:gd name="connsiteY25" fmla="*/ 651164 h 1163782"/>
              <a:gd name="connsiteX26" fmla="*/ 1842654 w 5237018"/>
              <a:gd name="connsiteY26" fmla="*/ 678873 h 1163782"/>
              <a:gd name="connsiteX27" fmla="*/ 1884218 w 5237018"/>
              <a:gd name="connsiteY27" fmla="*/ 706582 h 1163782"/>
              <a:gd name="connsiteX28" fmla="*/ 1925782 w 5237018"/>
              <a:gd name="connsiteY28" fmla="*/ 720437 h 1163782"/>
              <a:gd name="connsiteX29" fmla="*/ 2050472 w 5237018"/>
              <a:gd name="connsiteY29" fmla="*/ 775855 h 1163782"/>
              <a:gd name="connsiteX30" fmla="*/ 2092036 w 5237018"/>
              <a:gd name="connsiteY30" fmla="*/ 789710 h 1163782"/>
              <a:gd name="connsiteX31" fmla="*/ 2133600 w 5237018"/>
              <a:gd name="connsiteY31" fmla="*/ 803564 h 1163782"/>
              <a:gd name="connsiteX32" fmla="*/ 2216727 w 5237018"/>
              <a:gd name="connsiteY32" fmla="*/ 858982 h 1163782"/>
              <a:gd name="connsiteX33" fmla="*/ 2258291 w 5237018"/>
              <a:gd name="connsiteY33" fmla="*/ 886691 h 1163782"/>
              <a:gd name="connsiteX34" fmla="*/ 2313709 w 5237018"/>
              <a:gd name="connsiteY34" fmla="*/ 900546 h 1163782"/>
              <a:gd name="connsiteX35" fmla="*/ 2923309 w 5237018"/>
              <a:gd name="connsiteY35" fmla="*/ 886691 h 1163782"/>
              <a:gd name="connsiteX36" fmla="*/ 3034145 w 5237018"/>
              <a:gd name="connsiteY36" fmla="*/ 858982 h 1163782"/>
              <a:gd name="connsiteX37" fmla="*/ 3228109 w 5237018"/>
              <a:gd name="connsiteY37" fmla="*/ 831273 h 1163782"/>
              <a:gd name="connsiteX38" fmla="*/ 3352800 w 5237018"/>
              <a:gd name="connsiteY38" fmla="*/ 789710 h 1163782"/>
              <a:gd name="connsiteX39" fmla="*/ 3394363 w 5237018"/>
              <a:gd name="connsiteY39" fmla="*/ 775855 h 1163782"/>
              <a:gd name="connsiteX40" fmla="*/ 3560618 w 5237018"/>
              <a:gd name="connsiteY40" fmla="*/ 748146 h 1163782"/>
              <a:gd name="connsiteX41" fmla="*/ 3934691 w 5237018"/>
              <a:gd name="connsiteY41" fmla="*/ 762000 h 1163782"/>
              <a:gd name="connsiteX42" fmla="*/ 4003963 w 5237018"/>
              <a:gd name="connsiteY42" fmla="*/ 775855 h 1163782"/>
              <a:gd name="connsiteX43" fmla="*/ 4170218 w 5237018"/>
              <a:gd name="connsiteY43" fmla="*/ 803564 h 1163782"/>
              <a:gd name="connsiteX44" fmla="*/ 4267200 w 5237018"/>
              <a:gd name="connsiteY44" fmla="*/ 831273 h 1163782"/>
              <a:gd name="connsiteX45" fmla="*/ 4350327 w 5237018"/>
              <a:gd name="connsiteY45" fmla="*/ 886691 h 1163782"/>
              <a:gd name="connsiteX46" fmla="*/ 4433454 w 5237018"/>
              <a:gd name="connsiteY46" fmla="*/ 955964 h 1163782"/>
              <a:gd name="connsiteX47" fmla="*/ 4475018 w 5237018"/>
              <a:gd name="connsiteY47" fmla="*/ 983673 h 1163782"/>
              <a:gd name="connsiteX48" fmla="*/ 4585854 w 5237018"/>
              <a:gd name="connsiteY48" fmla="*/ 1052946 h 1163782"/>
              <a:gd name="connsiteX49" fmla="*/ 4710545 w 5237018"/>
              <a:gd name="connsiteY49" fmla="*/ 1080655 h 1163782"/>
              <a:gd name="connsiteX50" fmla="*/ 4835236 w 5237018"/>
              <a:gd name="connsiteY50" fmla="*/ 1108364 h 1163782"/>
              <a:gd name="connsiteX51" fmla="*/ 4973782 w 5237018"/>
              <a:gd name="connsiteY51" fmla="*/ 1149928 h 1163782"/>
              <a:gd name="connsiteX52" fmla="*/ 5084618 w 5237018"/>
              <a:gd name="connsiteY52" fmla="*/ 1163782 h 1163782"/>
              <a:gd name="connsiteX53" fmla="*/ 5237018 w 5237018"/>
              <a:gd name="connsiteY53" fmla="*/ 1149928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237018" h="1163782">
                <a:moveTo>
                  <a:pt x="0" y="96982"/>
                </a:moveTo>
                <a:cubicBezTo>
                  <a:pt x="65942" y="53020"/>
                  <a:pt x="15648" y="79819"/>
                  <a:pt x="96982" y="55419"/>
                </a:cubicBezTo>
                <a:cubicBezTo>
                  <a:pt x="124958" y="47026"/>
                  <a:pt x="152133" y="36103"/>
                  <a:pt x="180109" y="27710"/>
                </a:cubicBezTo>
                <a:cubicBezTo>
                  <a:pt x="219244" y="15969"/>
                  <a:pt x="265245" y="7911"/>
                  <a:pt x="304800" y="0"/>
                </a:cubicBezTo>
                <a:cubicBezTo>
                  <a:pt x="383309" y="4618"/>
                  <a:pt x="462073" y="6029"/>
                  <a:pt x="540327" y="13855"/>
                </a:cubicBezTo>
                <a:cubicBezTo>
                  <a:pt x="554859" y="15308"/>
                  <a:pt x="567801" y="23867"/>
                  <a:pt x="581891" y="27710"/>
                </a:cubicBezTo>
                <a:cubicBezTo>
                  <a:pt x="618631" y="37730"/>
                  <a:pt x="656599" y="43376"/>
                  <a:pt x="692727" y="55419"/>
                </a:cubicBezTo>
                <a:cubicBezTo>
                  <a:pt x="720436" y="64655"/>
                  <a:pt x="747518" y="76044"/>
                  <a:pt x="775854" y="83128"/>
                </a:cubicBezTo>
                <a:cubicBezTo>
                  <a:pt x="793615" y="87568"/>
                  <a:pt x="852957" y="100897"/>
                  <a:pt x="872836" y="110837"/>
                </a:cubicBezTo>
                <a:cubicBezTo>
                  <a:pt x="887729" y="118284"/>
                  <a:pt x="899095" y="131987"/>
                  <a:pt x="914400" y="138546"/>
                </a:cubicBezTo>
                <a:cubicBezTo>
                  <a:pt x="931902" y="146047"/>
                  <a:pt x="951509" y="147169"/>
                  <a:pt x="969818" y="152400"/>
                </a:cubicBezTo>
                <a:cubicBezTo>
                  <a:pt x="983860" y="156412"/>
                  <a:pt x="997527" y="161637"/>
                  <a:pt x="1011382" y="166255"/>
                </a:cubicBezTo>
                <a:cubicBezTo>
                  <a:pt x="1029855" y="180110"/>
                  <a:pt x="1047883" y="194577"/>
                  <a:pt x="1066800" y="207819"/>
                </a:cubicBezTo>
                <a:cubicBezTo>
                  <a:pt x="1094082" y="226917"/>
                  <a:pt x="1149927" y="263237"/>
                  <a:pt x="1149927" y="263237"/>
                </a:cubicBezTo>
                <a:cubicBezTo>
                  <a:pt x="1154545" y="277091"/>
                  <a:pt x="1156268" y="292277"/>
                  <a:pt x="1163782" y="304800"/>
                </a:cubicBezTo>
                <a:cubicBezTo>
                  <a:pt x="1170503" y="316001"/>
                  <a:pt x="1181291" y="324350"/>
                  <a:pt x="1191491" y="332510"/>
                </a:cubicBezTo>
                <a:cubicBezTo>
                  <a:pt x="1229858" y="363204"/>
                  <a:pt x="1230718" y="359440"/>
                  <a:pt x="1274618" y="374073"/>
                </a:cubicBezTo>
                <a:cubicBezTo>
                  <a:pt x="1288473" y="392546"/>
                  <a:pt x="1296969" y="416682"/>
                  <a:pt x="1316182" y="429491"/>
                </a:cubicBezTo>
                <a:cubicBezTo>
                  <a:pt x="1340484" y="445693"/>
                  <a:pt x="1399309" y="457200"/>
                  <a:pt x="1399309" y="457200"/>
                </a:cubicBezTo>
                <a:cubicBezTo>
                  <a:pt x="1408545" y="466437"/>
                  <a:pt x="1415335" y="479068"/>
                  <a:pt x="1427018" y="484910"/>
                </a:cubicBezTo>
                <a:cubicBezTo>
                  <a:pt x="1444049" y="493426"/>
                  <a:pt x="1464127" y="493533"/>
                  <a:pt x="1482436" y="498764"/>
                </a:cubicBezTo>
                <a:cubicBezTo>
                  <a:pt x="1496478" y="502776"/>
                  <a:pt x="1510145" y="508001"/>
                  <a:pt x="1524000" y="512619"/>
                </a:cubicBezTo>
                <a:cubicBezTo>
                  <a:pt x="1537854" y="526473"/>
                  <a:pt x="1550511" y="541639"/>
                  <a:pt x="1565563" y="554182"/>
                </a:cubicBezTo>
                <a:cubicBezTo>
                  <a:pt x="1612547" y="593335"/>
                  <a:pt x="1597234" y="573693"/>
                  <a:pt x="1648691" y="595746"/>
                </a:cubicBezTo>
                <a:cubicBezTo>
                  <a:pt x="1667674" y="603882"/>
                  <a:pt x="1684933" y="615785"/>
                  <a:pt x="1704109" y="623455"/>
                </a:cubicBezTo>
                <a:cubicBezTo>
                  <a:pt x="1731228" y="634303"/>
                  <a:pt x="1761112" y="638102"/>
                  <a:pt x="1787236" y="651164"/>
                </a:cubicBezTo>
                <a:cubicBezTo>
                  <a:pt x="1805709" y="660400"/>
                  <a:pt x="1824722" y="668626"/>
                  <a:pt x="1842654" y="678873"/>
                </a:cubicBezTo>
                <a:cubicBezTo>
                  <a:pt x="1857111" y="687134"/>
                  <a:pt x="1869325" y="699135"/>
                  <a:pt x="1884218" y="706582"/>
                </a:cubicBezTo>
                <a:cubicBezTo>
                  <a:pt x="1897280" y="713113"/>
                  <a:pt x="1912720" y="713906"/>
                  <a:pt x="1925782" y="720437"/>
                </a:cubicBezTo>
                <a:cubicBezTo>
                  <a:pt x="2057513" y="786303"/>
                  <a:pt x="1836012" y="704368"/>
                  <a:pt x="2050472" y="775855"/>
                </a:cubicBezTo>
                <a:lnTo>
                  <a:pt x="2092036" y="789710"/>
                </a:lnTo>
                <a:lnTo>
                  <a:pt x="2133600" y="803564"/>
                </a:lnTo>
                <a:lnTo>
                  <a:pt x="2216727" y="858982"/>
                </a:lnTo>
                <a:cubicBezTo>
                  <a:pt x="2230582" y="868218"/>
                  <a:pt x="2242137" y="882652"/>
                  <a:pt x="2258291" y="886691"/>
                </a:cubicBezTo>
                <a:lnTo>
                  <a:pt x="2313709" y="900546"/>
                </a:lnTo>
                <a:lnTo>
                  <a:pt x="2923309" y="886691"/>
                </a:lnTo>
                <a:cubicBezTo>
                  <a:pt x="2996675" y="883696"/>
                  <a:pt x="2976585" y="871773"/>
                  <a:pt x="3034145" y="858982"/>
                </a:cubicBezTo>
                <a:cubicBezTo>
                  <a:pt x="3085501" y="847570"/>
                  <a:pt x="3180188" y="837263"/>
                  <a:pt x="3228109" y="831273"/>
                </a:cubicBezTo>
                <a:lnTo>
                  <a:pt x="3352800" y="789710"/>
                </a:lnTo>
                <a:cubicBezTo>
                  <a:pt x="3366654" y="785092"/>
                  <a:pt x="3379958" y="778256"/>
                  <a:pt x="3394363" y="775855"/>
                </a:cubicBezTo>
                <a:lnTo>
                  <a:pt x="3560618" y="748146"/>
                </a:lnTo>
                <a:cubicBezTo>
                  <a:pt x="3685309" y="752764"/>
                  <a:pt x="3810158" y="754217"/>
                  <a:pt x="3934691" y="762000"/>
                </a:cubicBezTo>
                <a:cubicBezTo>
                  <a:pt x="3958193" y="763469"/>
                  <a:pt x="3980773" y="771763"/>
                  <a:pt x="4003963" y="775855"/>
                </a:cubicBezTo>
                <a:cubicBezTo>
                  <a:pt x="4059291" y="785619"/>
                  <a:pt x="4114998" y="793210"/>
                  <a:pt x="4170218" y="803564"/>
                </a:cubicBezTo>
                <a:cubicBezTo>
                  <a:pt x="4209974" y="811018"/>
                  <a:pt x="4230450" y="819024"/>
                  <a:pt x="4267200" y="831273"/>
                </a:cubicBezTo>
                <a:cubicBezTo>
                  <a:pt x="4294909" y="849746"/>
                  <a:pt x="4330346" y="860049"/>
                  <a:pt x="4350327" y="886691"/>
                </a:cubicBezTo>
                <a:cubicBezTo>
                  <a:pt x="4400653" y="953793"/>
                  <a:pt x="4369985" y="934808"/>
                  <a:pt x="4433454" y="955964"/>
                </a:cubicBezTo>
                <a:cubicBezTo>
                  <a:pt x="4447309" y="965200"/>
                  <a:pt x="4461468" y="973995"/>
                  <a:pt x="4475018" y="983673"/>
                </a:cubicBezTo>
                <a:cubicBezTo>
                  <a:pt x="4513052" y="1010840"/>
                  <a:pt x="4540109" y="1038871"/>
                  <a:pt x="4585854" y="1052946"/>
                </a:cubicBezTo>
                <a:cubicBezTo>
                  <a:pt x="4626549" y="1065467"/>
                  <a:pt x="4669239" y="1070328"/>
                  <a:pt x="4710545" y="1080655"/>
                </a:cubicBezTo>
                <a:cubicBezTo>
                  <a:pt x="4846971" y="1114762"/>
                  <a:pt x="4606496" y="1070242"/>
                  <a:pt x="4835236" y="1108364"/>
                </a:cubicBezTo>
                <a:cubicBezTo>
                  <a:pt x="4872188" y="1120681"/>
                  <a:pt x="4931907" y="1142949"/>
                  <a:pt x="4973782" y="1149928"/>
                </a:cubicBezTo>
                <a:cubicBezTo>
                  <a:pt x="5010508" y="1156049"/>
                  <a:pt x="5047673" y="1159164"/>
                  <a:pt x="5084618" y="1163782"/>
                </a:cubicBezTo>
                <a:lnTo>
                  <a:pt x="5237018" y="1149928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1870364" y="2937164"/>
            <a:ext cx="4849091" cy="2360844"/>
          </a:xfrm>
          <a:custGeom>
            <a:avLst/>
            <a:gdLst>
              <a:gd name="connsiteX0" fmla="*/ 0 w 4849091"/>
              <a:gd name="connsiteY0" fmla="*/ 193963 h 2360844"/>
              <a:gd name="connsiteX1" fmla="*/ 41563 w 4849091"/>
              <a:gd name="connsiteY1" fmla="*/ 221672 h 2360844"/>
              <a:gd name="connsiteX2" fmla="*/ 96981 w 4849091"/>
              <a:gd name="connsiteY2" fmla="*/ 304800 h 2360844"/>
              <a:gd name="connsiteX3" fmla="*/ 166254 w 4849091"/>
              <a:gd name="connsiteY3" fmla="*/ 401781 h 2360844"/>
              <a:gd name="connsiteX4" fmla="*/ 193963 w 4849091"/>
              <a:gd name="connsiteY4" fmla="*/ 429491 h 2360844"/>
              <a:gd name="connsiteX5" fmla="*/ 207818 w 4849091"/>
              <a:gd name="connsiteY5" fmla="*/ 484909 h 2360844"/>
              <a:gd name="connsiteX6" fmla="*/ 249381 w 4849091"/>
              <a:gd name="connsiteY6" fmla="*/ 526472 h 2360844"/>
              <a:gd name="connsiteX7" fmla="*/ 277091 w 4849091"/>
              <a:gd name="connsiteY7" fmla="*/ 568036 h 2360844"/>
              <a:gd name="connsiteX8" fmla="*/ 318654 w 4849091"/>
              <a:gd name="connsiteY8" fmla="*/ 651163 h 2360844"/>
              <a:gd name="connsiteX9" fmla="*/ 360218 w 4849091"/>
              <a:gd name="connsiteY9" fmla="*/ 692727 h 2360844"/>
              <a:gd name="connsiteX10" fmla="*/ 387927 w 4849091"/>
              <a:gd name="connsiteY10" fmla="*/ 748145 h 2360844"/>
              <a:gd name="connsiteX11" fmla="*/ 415636 w 4849091"/>
              <a:gd name="connsiteY11" fmla="*/ 789709 h 2360844"/>
              <a:gd name="connsiteX12" fmla="*/ 429491 w 4849091"/>
              <a:gd name="connsiteY12" fmla="*/ 845127 h 2360844"/>
              <a:gd name="connsiteX13" fmla="*/ 471054 w 4849091"/>
              <a:gd name="connsiteY13" fmla="*/ 886691 h 2360844"/>
              <a:gd name="connsiteX14" fmla="*/ 498763 w 4849091"/>
              <a:gd name="connsiteY14" fmla="*/ 928254 h 2360844"/>
              <a:gd name="connsiteX15" fmla="*/ 554181 w 4849091"/>
              <a:gd name="connsiteY15" fmla="*/ 1025236 h 2360844"/>
              <a:gd name="connsiteX16" fmla="*/ 595745 w 4849091"/>
              <a:gd name="connsiteY16" fmla="*/ 1108363 h 2360844"/>
              <a:gd name="connsiteX17" fmla="*/ 609600 w 4849091"/>
              <a:gd name="connsiteY17" fmla="*/ 1149927 h 2360844"/>
              <a:gd name="connsiteX18" fmla="*/ 678872 w 4849091"/>
              <a:gd name="connsiteY18" fmla="*/ 1233054 h 2360844"/>
              <a:gd name="connsiteX19" fmla="*/ 734291 w 4849091"/>
              <a:gd name="connsiteY19" fmla="*/ 1330036 h 2360844"/>
              <a:gd name="connsiteX20" fmla="*/ 817418 w 4849091"/>
              <a:gd name="connsiteY20" fmla="*/ 1399309 h 2360844"/>
              <a:gd name="connsiteX21" fmla="*/ 900545 w 4849091"/>
              <a:gd name="connsiteY21" fmla="*/ 1496291 h 2360844"/>
              <a:gd name="connsiteX22" fmla="*/ 928254 w 4849091"/>
              <a:gd name="connsiteY22" fmla="*/ 1537854 h 2360844"/>
              <a:gd name="connsiteX23" fmla="*/ 983672 w 4849091"/>
              <a:gd name="connsiteY23" fmla="*/ 1593272 h 2360844"/>
              <a:gd name="connsiteX24" fmla="*/ 1011381 w 4849091"/>
              <a:gd name="connsiteY24" fmla="*/ 1634836 h 2360844"/>
              <a:gd name="connsiteX25" fmla="*/ 1052945 w 4849091"/>
              <a:gd name="connsiteY25" fmla="*/ 1662545 h 2360844"/>
              <a:gd name="connsiteX26" fmla="*/ 1163781 w 4849091"/>
              <a:gd name="connsiteY26" fmla="*/ 1773381 h 2360844"/>
              <a:gd name="connsiteX27" fmla="*/ 1302327 w 4849091"/>
              <a:gd name="connsiteY27" fmla="*/ 1856509 h 2360844"/>
              <a:gd name="connsiteX28" fmla="*/ 1343891 w 4849091"/>
              <a:gd name="connsiteY28" fmla="*/ 1884218 h 2360844"/>
              <a:gd name="connsiteX29" fmla="*/ 1399309 w 4849091"/>
              <a:gd name="connsiteY29" fmla="*/ 1925781 h 2360844"/>
              <a:gd name="connsiteX30" fmla="*/ 1468581 w 4849091"/>
              <a:gd name="connsiteY30" fmla="*/ 1953491 h 2360844"/>
              <a:gd name="connsiteX31" fmla="*/ 1551709 w 4849091"/>
              <a:gd name="connsiteY31" fmla="*/ 1995054 h 2360844"/>
              <a:gd name="connsiteX32" fmla="*/ 1607127 w 4849091"/>
              <a:gd name="connsiteY32" fmla="*/ 2022763 h 2360844"/>
              <a:gd name="connsiteX33" fmla="*/ 1648691 w 4849091"/>
              <a:gd name="connsiteY33" fmla="*/ 2036618 h 2360844"/>
              <a:gd name="connsiteX34" fmla="*/ 1704109 w 4849091"/>
              <a:gd name="connsiteY34" fmla="*/ 2064327 h 2360844"/>
              <a:gd name="connsiteX35" fmla="*/ 1801091 w 4849091"/>
              <a:gd name="connsiteY35" fmla="*/ 2092036 h 2360844"/>
              <a:gd name="connsiteX36" fmla="*/ 1884218 w 4849091"/>
              <a:gd name="connsiteY36" fmla="*/ 2147454 h 2360844"/>
              <a:gd name="connsiteX37" fmla="*/ 2008909 w 4849091"/>
              <a:gd name="connsiteY37" fmla="*/ 2189018 h 2360844"/>
              <a:gd name="connsiteX38" fmla="*/ 2050472 w 4849091"/>
              <a:gd name="connsiteY38" fmla="*/ 2216727 h 2360844"/>
              <a:gd name="connsiteX39" fmla="*/ 2189018 w 4849091"/>
              <a:gd name="connsiteY39" fmla="*/ 2244436 h 2360844"/>
              <a:gd name="connsiteX40" fmla="*/ 2286000 w 4849091"/>
              <a:gd name="connsiteY40" fmla="*/ 2272145 h 2360844"/>
              <a:gd name="connsiteX41" fmla="*/ 2576945 w 4849091"/>
              <a:gd name="connsiteY41" fmla="*/ 2313709 h 2360844"/>
              <a:gd name="connsiteX42" fmla="*/ 2646218 w 4849091"/>
              <a:gd name="connsiteY42" fmla="*/ 2327563 h 2360844"/>
              <a:gd name="connsiteX43" fmla="*/ 3297381 w 4849091"/>
              <a:gd name="connsiteY43" fmla="*/ 2299854 h 2360844"/>
              <a:gd name="connsiteX44" fmla="*/ 3380509 w 4849091"/>
              <a:gd name="connsiteY44" fmla="*/ 2272145 h 2360844"/>
              <a:gd name="connsiteX45" fmla="*/ 3477491 w 4849091"/>
              <a:gd name="connsiteY45" fmla="*/ 2216727 h 2360844"/>
              <a:gd name="connsiteX46" fmla="*/ 3519054 w 4849091"/>
              <a:gd name="connsiteY46" fmla="*/ 2202872 h 2360844"/>
              <a:gd name="connsiteX47" fmla="*/ 3602181 w 4849091"/>
              <a:gd name="connsiteY47" fmla="*/ 2161309 h 2360844"/>
              <a:gd name="connsiteX48" fmla="*/ 3629891 w 4849091"/>
              <a:gd name="connsiteY48" fmla="*/ 2133600 h 2360844"/>
              <a:gd name="connsiteX49" fmla="*/ 3671454 w 4849091"/>
              <a:gd name="connsiteY49" fmla="*/ 2105891 h 2360844"/>
              <a:gd name="connsiteX50" fmla="*/ 3726872 w 4849091"/>
              <a:gd name="connsiteY50" fmla="*/ 2064327 h 2360844"/>
              <a:gd name="connsiteX51" fmla="*/ 3768436 w 4849091"/>
              <a:gd name="connsiteY51" fmla="*/ 2036618 h 2360844"/>
              <a:gd name="connsiteX52" fmla="*/ 3810000 w 4849091"/>
              <a:gd name="connsiteY52" fmla="*/ 1995054 h 2360844"/>
              <a:gd name="connsiteX53" fmla="*/ 3837709 w 4849091"/>
              <a:gd name="connsiteY53" fmla="*/ 1953491 h 2360844"/>
              <a:gd name="connsiteX54" fmla="*/ 3879272 w 4849091"/>
              <a:gd name="connsiteY54" fmla="*/ 1939636 h 2360844"/>
              <a:gd name="connsiteX55" fmla="*/ 3976254 w 4849091"/>
              <a:gd name="connsiteY55" fmla="*/ 1856509 h 2360844"/>
              <a:gd name="connsiteX56" fmla="*/ 4059381 w 4849091"/>
              <a:gd name="connsiteY56" fmla="*/ 1773381 h 2360844"/>
              <a:gd name="connsiteX57" fmla="*/ 4100945 w 4849091"/>
              <a:gd name="connsiteY57" fmla="*/ 1731818 h 2360844"/>
              <a:gd name="connsiteX58" fmla="*/ 4142509 w 4849091"/>
              <a:gd name="connsiteY58" fmla="*/ 1717963 h 2360844"/>
              <a:gd name="connsiteX59" fmla="*/ 4239491 w 4849091"/>
              <a:gd name="connsiteY59" fmla="*/ 1593272 h 2360844"/>
              <a:gd name="connsiteX60" fmla="*/ 4308763 w 4849091"/>
              <a:gd name="connsiteY60" fmla="*/ 1496291 h 2360844"/>
              <a:gd name="connsiteX61" fmla="*/ 4350327 w 4849091"/>
              <a:gd name="connsiteY61" fmla="*/ 1454727 h 2360844"/>
              <a:gd name="connsiteX62" fmla="*/ 4391891 w 4849091"/>
              <a:gd name="connsiteY62" fmla="*/ 1399309 h 2360844"/>
              <a:gd name="connsiteX63" fmla="*/ 4447309 w 4849091"/>
              <a:gd name="connsiteY63" fmla="*/ 1316181 h 2360844"/>
              <a:gd name="connsiteX64" fmla="*/ 4488872 w 4849091"/>
              <a:gd name="connsiteY64" fmla="*/ 1274618 h 2360844"/>
              <a:gd name="connsiteX65" fmla="*/ 4502727 w 4849091"/>
              <a:gd name="connsiteY65" fmla="*/ 1233054 h 2360844"/>
              <a:gd name="connsiteX66" fmla="*/ 4544291 w 4849091"/>
              <a:gd name="connsiteY66" fmla="*/ 1191491 h 2360844"/>
              <a:gd name="connsiteX67" fmla="*/ 4585854 w 4849091"/>
              <a:gd name="connsiteY67" fmla="*/ 1136072 h 2360844"/>
              <a:gd name="connsiteX68" fmla="*/ 4627418 w 4849091"/>
              <a:gd name="connsiteY68" fmla="*/ 1039091 h 2360844"/>
              <a:gd name="connsiteX69" fmla="*/ 4655127 w 4849091"/>
              <a:gd name="connsiteY69" fmla="*/ 997527 h 2360844"/>
              <a:gd name="connsiteX70" fmla="*/ 4696691 w 4849091"/>
              <a:gd name="connsiteY70" fmla="*/ 928254 h 2360844"/>
              <a:gd name="connsiteX71" fmla="*/ 4724400 w 4849091"/>
              <a:gd name="connsiteY71" fmla="*/ 858981 h 2360844"/>
              <a:gd name="connsiteX72" fmla="*/ 4738254 w 4849091"/>
              <a:gd name="connsiteY72" fmla="*/ 817418 h 2360844"/>
              <a:gd name="connsiteX73" fmla="*/ 4765963 w 4849091"/>
              <a:gd name="connsiteY73" fmla="*/ 775854 h 2360844"/>
              <a:gd name="connsiteX74" fmla="*/ 4807527 w 4849091"/>
              <a:gd name="connsiteY74" fmla="*/ 637309 h 2360844"/>
              <a:gd name="connsiteX75" fmla="*/ 4835236 w 4849091"/>
              <a:gd name="connsiteY75" fmla="*/ 526472 h 2360844"/>
              <a:gd name="connsiteX76" fmla="*/ 4849091 w 4849091"/>
              <a:gd name="connsiteY76" fmla="*/ 0 h 236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849091" h="2360844">
                <a:moveTo>
                  <a:pt x="0" y="193963"/>
                </a:moveTo>
                <a:cubicBezTo>
                  <a:pt x="13854" y="203199"/>
                  <a:pt x="30598" y="209141"/>
                  <a:pt x="41563" y="221672"/>
                </a:cubicBezTo>
                <a:cubicBezTo>
                  <a:pt x="63493" y="246735"/>
                  <a:pt x="78508" y="277091"/>
                  <a:pt x="96981" y="304800"/>
                </a:cubicBezTo>
                <a:cubicBezTo>
                  <a:pt x="120968" y="340780"/>
                  <a:pt x="137626" y="367427"/>
                  <a:pt x="166254" y="401781"/>
                </a:cubicBezTo>
                <a:cubicBezTo>
                  <a:pt x="174616" y="411816"/>
                  <a:pt x="184727" y="420254"/>
                  <a:pt x="193963" y="429491"/>
                </a:cubicBezTo>
                <a:cubicBezTo>
                  <a:pt x="198581" y="447964"/>
                  <a:pt x="198371" y="468377"/>
                  <a:pt x="207818" y="484909"/>
                </a:cubicBezTo>
                <a:cubicBezTo>
                  <a:pt x="217539" y="501920"/>
                  <a:pt x="236838" y="511420"/>
                  <a:pt x="249381" y="526472"/>
                </a:cubicBezTo>
                <a:cubicBezTo>
                  <a:pt x="260041" y="539264"/>
                  <a:pt x="267854" y="554181"/>
                  <a:pt x="277091" y="568036"/>
                </a:cubicBezTo>
                <a:cubicBezTo>
                  <a:pt x="290976" y="609694"/>
                  <a:pt x="288812" y="615352"/>
                  <a:pt x="318654" y="651163"/>
                </a:cubicBezTo>
                <a:cubicBezTo>
                  <a:pt x="331197" y="666215"/>
                  <a:pt x="348830" y="676783"/>
                  <a:pt x="360218" y="692727"/>
                </a:cubicBezTo>
                <a:cubicBezTo>
                  <a:pt x="372222" y="709533"/>
                  <a:pt x="377680" y="730213"/>
                  <a:pt x="387927" y="748145"/>
                </a:cubicBezTo>
                <a:cubicBezTo>
                  <a:pt x="396188" y="762602"/>
                  <a:pt x="406400" y="775854"/>
                  <a:pt x="415636" y="789709"/>
                </a:cubicBezTo>
                <a:cubicBezTo>
                  <a:pt x="420254" y="808182"/>
                  <a:pt x="420044" y="828595"/>
                  <a:pt x="429491" y="845127"/>
                </a:cubicBezTo>
                <a:cubicBezTo>
                  <a:pt x="439212" y="862139"/>
                  <a:pt x="458511" y="871639"/>
                  <a:pt x="471054" y="886691"/>
                </a:cubicBezTo>
                <a:cubicBezTo>
                  <a:pt x="481714" y="899483"/>
                  <a:pt x="491316" y="913361"/>
                  <a:pt x="498763" y="928254"/>
                </a:cubicBezTo>
                <a:cubicBezTo>
                  <a:pt x="551656" y="1034039"/>
                  <a:pt x="453677" y="891230"/>
                  <a:pt x="554181" y="1025236"/>
                </a:cubicBezTo>
                <a:cubicBezTo>
                  <a:pt x="589006" y="1129709"/>
                  <a:pt x="542029" y="1000933"/>
                  <a:pt x="595745" y="1108363"/>
                </a:cubicBezTo>
                <a:cubicBezTo>
                  <a:pt x="602276" y="1121425"/>
                  <a:pt x="601499" y="1137776"/>
                  <a:pt x="609600" y="1149927"/>
                </a:cubicBezTo>
                <a:cubicBezTo>
                  <a:pt x="724220" y="1321859"/>
                  <a:pt x="588214" y="1074404"/>
                  <a:pt x="678872" y="1233054"/>
                </a:cubicBezTo>
                <a:cubicBezTo>
                  <a:pt x="703514" y="1276177"/>
                  <a:pt x="703601" y="1293208"/>
                  <a:pt x="734291" y="1330036"/>
                </a:cubicBezTo>
                <a:cubicBezTo>
                  <a:pt x="767629" y="1370042"/>
                  <a:pt x="776547" y="1372062"/>
                  <a:pt x="817418" y="1399309"/>
                </a:cubicBezTo>
                <a:cubicBezTo>
                  <a:pt x="881031" y="1494728"/>
                  <a:pt x="799757" y="1378705"/>
                  <a:pt x="900545" y="1496291"/>
                </a:cubicBezTo>
                <a:cubicBezTo>
                  <a:pt x="911381" y="1508933"/>
                  <a:pt x="917418" y="1525212"/>
                  <a:pt x="928254" y="1537854"/>
                </a:cubicBezTo>
                <a:cubicBezTo>
                  <a:pt x="945256" y="1557689"/>
                  <a:pt x="966671" y="1573437"/>
                  <a:pt x="983672" y="1593272"/>
                </a:cubicBezTo>
                <a:cubicBezTo>
                  <a:pt x="994508" y="1605915"/>
                  <a:pt x="999607" y="1623062"/>
                  <a:pt x="1011381" y="1634836"/>
                </a:cubicBezTo>
                <a:cubicBezTo>
                  <a:pt x="1023155" y="1646610"/>
                  <a:pt x="1040624" y="1651344"/>
                  <a:pt x="1052945" y="1662545"/>
                </a:cubicBezTo>
                <a:cubicBezTo>
                  <a:pt x="1091606" y="1697691"/>
                  <a:pt x="1117049" y="1750014"/>
                  <a:pt x="1163781" y="1773381"/>
                </a:cubicBezTo>
                <a:cubicBezTo>
                  <a:pt x="1248987" y="1815985"/>
                  <a:pt x="1202014" y="1789634"/>
                  <a:pt x="1302327" y="1856509"/>
                </a:cubicBezTo>
                <a:cubicBezTo>
                  <a:pt x="1316182" y="1865745"/>
                  <a:pt x="1330570" y="1874227"/>
                  <a:pt x="1343891" y="1884218"/>
                </a:cubicBezTo>
                <a:cubicBezTo>
                  <a:pt x="1362364" y="1898072"/>
                  <a:pt x="1379124" y="1914567"/>
                  <a:pt x="1399309" y="1925781"/>
                </a:cubicBezTo>
                <a:cubicBezTo>
                  <a:pt x="1421049" y="1937859"/>
                  <a:pt x="1445490" y="1944254"/>
                  <a:pt x="1468581" y="1953491"/>
                </a:cubicBezTo>
                <a:cubicBezTo>
                  <a:pt x="1519098" y="2004006"/>
                  <a:pt x="1469999" y="1964413"/>
                  <a:pt x="1551709" y="1995054"/>
                </a:cubicBezTo>
                <a:cubicBezTo>
                  <a:pt x="1571047" y="2002306"/>
                  <a:pt x="1588144" y="2014627"/>
                  <a:pt x="1607127" y="2022763"/>
                </a:cubicBezTo>
                <a:cubicBezTo>
                  <a:pt x="1620550" y="2028516"/>
                  <a:pt x="1635268" y="2030865"/>
                  <a:pt x="1648691" y="2036618"/>
                </a:cubicBezTo>
                <a:cubicBezTo>
                  <a:pt x="1667674" y="2044754"/>
                  <a:pt x="1685126" y="2056191"/>
                  <a:pt x="1704109" y="2064327"/>
                </a:cubicBezTo>
                <a:cubicBezTo>
                  <a:pt x="1731932" y="2076251"/>
                  <a:pt x="1772973" y="2085006"/>
                  <a:pt x="1801091" y="2092036"/>
                </a:cubicBezTo>
                <a:cubicBezTo>
                  <a:pt x="1828800" y="2110509"/>
                  <a:pt x="1853298" y="2135086"/>
                  <a:pt x="1884218" y="2147454"/>
                </a:cubicBezTo>
                <a:cubicBezTo>
                  <a:pt x="1971170" y="2182235"/>
                  <a:pt x="1929364" y="2169131"/>
                  <a:pt x="2008909" y="2189018"/>
                </a:cubicBezTo>
                <a:cubicBezTo>
                  <a:pt x="2022763" y="2198254"/>
                  <a:pt x="2035167" y="2210168"/>
                  <a:pt x="2050472" y="2216727"/>
                </a:cubicBezTo>
                <a:cubicBezTo>
                  <a:pt x="2076772" y="2227998"/>
                  <a:pt x="2170272" y="2241312"/>
                  <a:pt x="2189018" y="2244436"/>
                </a:cubicBezTo>
                <a:cubicBezTo>
                  <a:pt x="2228639" y="2257644"/>
                  <a:pt x="2242499" y="2263445"/>
                  <a:pt x="2286000" y="2272145"/>
                </a:cubicBezTo>
                <a:cubicBezTo>
                  <a:pt x="2368283" y="2288601"/>
                  <a:pt x="2514879" y="2304399"/>
                  <a:pt x="2576945" y="2313709"/>
                </a:cubicBezTo>
                <a:cubicBezTo>
                  <a:pt x="2600233" y="2317202"/>
                  <a:pt x="2623127" y="2322945"/>
                  <a:pt x="2646218" y="2327563"/>
                </a:cubicBezTo>
                <a:cubicBezTo>
                  <a:pt x="2793426" y="2324140"/>
                  <a:pt x="3094080" y="2360844"/>
                  <a:pt x="3297381" y="2299854"/>
                </a:cubicBezTo>
                <a:cubicBezTo>
                  <a:pt x="3325357" y="2291461"/>
                  <a:pt x="3352800" y="2281381"/>
                  <a:pt x="3380509" y="2272145"/>
                </a:cubicBezTo>
                <a:cubicBezTo>
                  <a:pt x="3422254" y="2244315"/>
                  <a:pt x="3428269" y="2237822"/>
                  <a:pt x="3477491" y="2216727"/>
                </a:cubicBezTo>
                <a:cubicBezTo>
                  <a:pt x="3490914" y="2210974"/>
                  <a:pt x="3505992" y="2209403"/>
                  <a:pt x="3519054" y="2202872"/>
                </a:cubicBezTo>
                <a:cubicBezTo>
                  <a:pt x="3626475" y="2149161"/>
                  <a:pt x="3497719" y="2196129"/>
                  <a:pt x="3602181" y="2161309"/>
                </a:cubicBezTo>
                <a:cubicBezTo>
                  <a:pt x="3611418" y="2152073"/>
                  <a:pt x="3619691" y="2141760"/>
                  <a:pt x="3629891" y="2133600"/>
                </a:cubicBezTo>
                <a:cubicBezTo>
                  <a:pt x="3642893" y="2123198"/>
                  <a:pt x="3657905" y="2115569"/>
                  <a:pt x="3671454" y="2105891"/>
                </a:cubicBezTo>
                <a:cubicBezTo>
                  <a:pt x="3690244" y="2092470"/>
                  <a:pt x="3708082" y="2077748"/>
                  <a:pt x="3726872" y="2064327"/>
                </a:cubicBezTo>
                <a:cubicBezTo>
                  <a:pt x="3740422" y="2054649"/>
                  <a:pt x="3755644" y="2047278"/>
                  <a:pt x="3768436" y="2036618"/>
                </a:cubicBezTo>
                <a:cubicBezTo>
                  <a:pt x="3783488" y="2024075"/>
                  <a:pt x="3797457" y="2010106"/>
                  <a:pt x="3810000" y="1995054"/>
                </a:cubicBezTo>
                <a:cubicBezTo>
                  <a:pt x="3820660" y="1982262"/>
                  <a:pt x="3824707" y="1963893"/>
                  <a:pt x="3837709" y="1953491"/>
                </a:cubicBezTo>
                <a:cubicBezTo>
                  <a:pt x="3849113" y="1944368"/>
                  <a:pt x="3865418" y="1944254"/>
                  <a:pt x="3879272" y="1939636"/>
                </a:cubicBezTo>
                <a:cubicBezTo>
                  <a:pt x="3981072" y="1803904"/>
                  <a:pt x="3857390" y="1951601"/>
                  <a:pt x="3976254" y="1856509"/>
                </a:cubicBezTo>
                <a:cubicBezTo>
                  <a:pt x="4006854" y="1832029"/>
                  <a:pt x="4031672" y="1801090"/>
                  <a:pt x="4059381" y="1773381"/>
                </a:cubicBezTo>
                <a:cubicBezTo>
                  <a:pt x="4073236" y="1759526"/>
                  <a:pt x="4082357" y="1738014"/>
                  <a:pt x="4100945" y="1731818"/>
                </a:cubicBezTo>
                <a:lnTo>
                  <a:pt x="4142509" y="1717963"/>
                </a:lnTo>
                <a:cubicBezTo>
                  <a:pt x="4180363" y="1604399"/>
                  <a:pt x="4114888" y="1780174"/>
                  <a:pt x="4239491" y="1593272"/>
                </a:cubicBezTo>
                <a:cubicBezTo>
                  <a:pt x="4261418" y="1560381"/>
                  <a:pt x="4282990" y="1526360"/>
                  <a:pt x="4308763" y="1496291"/>
                </a:cubicBezTo>
                <a:cubicBezTo>
                  <a:pt x="4321514" y="1481415"/>
                  <a:pt x="4337576" y="1469603"/>
                  <a:pt x="4350327" y="1454727"/>
                </a:cubicBezTo>
                <a:cubicBezTo>
                  <a:pt x="4365354" y="1437195"/>
                  <a:pt x="4378649" y="1418226"/>
                  <a:pt x="4391891" y="1399309"/>
                </a:cubicBezTo>
                <a:cubicBezTo>
                  <a:pt x="4410989" y="1372027"/>
                  <a:pt x="4423761" y="1339729"/>
                  <a:pt x="4447309" y="1316181"/>
                </a:cubicBezTo>
                <a:lnTo>
                  <a:pt x="4488872" y="1274618"/>
                </a:lnTo>
                <a:cubicBezTo>
                  <a:pt x="4493490" y="1260763"/>
                  <a:pt x="4494626" y="1245205"/>
                  <a:pt x="4502727" y="1233054"/>
                </a:cubicBezTo>
                <a:cubicBezTo>
                  <a:pt x="4513595" y="1216752"/>
                  <a:pt x="4531540" y="1206367"/>
                  <a:pt x="4544291" y="1191491"/>
                </a:cubicBezTo>
                <a:cubicBezTo>
                  <a:pt x="4559318" y="1173959"/>
                  <a:pt x="4573616" y="1155653"/>
                  <a:pt x="4585854" y="1136072"/>
                </a:cubicBezTo>
                <a:cubicBezTo>
                  <a:pt x="4657929" y="1020749"/>
                  <a:pt x="4580278" y="1133370"/>
                  <a:pt x="4627418" y="1039091"/>
                </a:cubicBezTo>
                <a:cubicBezTo>
                  <a:pt x="4634865" y="1024198"/>
                  <a:pt x="4646302" y="1011647"/>
                  <a:pt x="4655127" y="997527"/>
                </a:cubicBezTo>
                <a:cubicBezTo>
                  <a:pt x="4669399" y="974692"/>
                  <a:pt x="4684648" y="952340"/>
                  <a:pt x="4696691" y="928254"/>
                </a:cubicBezTo>
                <a:cubicBezTo>
                  <a:pt x="4707813" y="906010"/>
                  <a:pt x="4715668" y="882267"/>
                  <a:pt x="4724400" y="858981"/>
                </a:cubicBezTo>
                <a:cubicBezTo>
                  <a:pt x="4729528" y="845307"/>
                  <a:pt x="4731723" y="830480"/>
                  <a:pt x="4738254" y="817418"/>
                </a:cubicBezTo>
                <a:cubicBezTo>
                  <a:pt x="4745701" y="802525"/>
                  <a:pt x="4756727" y="789709"/>
                  <a:pt x="4765963" y="775854"/>
                </a:cubicBezTo>
                <a:cubicBezTo>
                  <a:pt x="4799491" y="608220"/>
                  <a:pt x="4755447" y="806570"/>
                  <a:pt x="4807527" y="637309"/>
                </a:cubicBezTo>
                <a:cubicBezTo>
                  <a:pt x="4818727" y="600910"/>
                  <a:pt x="4835236" y="526472"/>
                  <a:pt x="4835236" y="526472"/>
                </a:cubicBezTo>
                <a:lnTo>
                  <a:pt x="4849091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428860" y="4000504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868" y="464344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7863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643570" y="3929066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86512" y="314324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pdb/216365/79255e83-5994-4f6b-88e0-cb3a3f998e4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6619917" cy="4458582"/>
          </a:xfrm>
          <a:prstGeom prst="rect">
            <a:avLst/>
          </a:prstGeom>
          <a:noFill/>
        </p:spPr>
      </p:pic>
      <p:pic>
        <p:nvPicPr>
          <p:cNvPr id="7" name="Фиксики – А кто такие фикси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54733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pdb/216365/79255e83-5994-4f6b-88e0-cb3a3f998e4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6619917" cy="445858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7" name="Фиксики – А кто такие фикси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7133" y="61510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followhd.com/wp-content/uploads/2018/03/1521815524_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i.pinimg.com/736x/b2/54/46/b254460e9dc5f65ce16dc59895db1c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://s1.dmcdn.net/Sff2B/x720-eU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s://www.vokrug.tv/pic/person/6/d/5/3/6d5351827ad398ad03fbc4dc7f299b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Фиксики – А кто такие фикси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icture 2" descr="http://itd1.mycdn.me/image?id=857010498427&amp;t=20&amp;plc=WEB&amp;tkn=*ojeZFtEwt8igRNwyBTI6XrZqSg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836712"/>
            <a:ext cx="7858180" cy="5143536"/>
          </a:xfrm>
          <a:prstGeom prst="rect">
            <a:avLst/>
          </a:prstGeom>
          <a:noFill/>
        </p:spPr>
      </p:pic>
      <p:pic>
        <p:nvPicPr>
          <p:cNvPr id="13" name="5 голос фикси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676456" y="5661248"/>
            <a:ext cx="304800" cy="304800"/>
          </a:xfrm>
          <a:prstGeom prst="rect">
            <a:avLst/>
          </a:prstGeom>
        </p:spPr>
      </p:pic>
      <p:pic>
        <p:nvPicPr>
          <p:cNvPr id="14" name="Фиксики – А кто такие фикси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15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5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booksbunker.com/get_binary/507f07f344cae.fb2/i_081.jp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booksbunker.com/get_binary/507f07f344cae.fb2/i_081.jp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410" name="AutoShape 2" descr="https://grandgames.net/puzzle/source/volchitsa_s_detenish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grandgames.net/puzzle/source/volchitsa_s_detenish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grandgames.net/puzzle/source/volchitsa_s_detenish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grandgames.net/puzzle/source/volchitsa_s_detenish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dom-knig.com/page_images/14/f15fd521ce50837522845e8ac53fb9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https://grandgames.net/puzzle/source/volchitsa_s_detenish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20888"/>
            <a:ext cx="6552728" cy="38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1 голос би би б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87680" y="5517232"/>
            <a:ext cx="304800" cy="304800"/>
          </a:xfrm>
          <a:prstGeom prst="rect">
            <a:avLst/>
          </a:prstGeom>
        </p:spPr>
      </p:pic>
      <p:pic>
        <p:nvPicPr>
          <p:cNvPr id="15" name="2 голос Спасибо дет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60444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20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10" dur="32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3.infourok.ru/uploads/ex/0720/0005fa8f-0b99a98c/hello_html_5730a61e.jpg"/>
          <p:cNvPicPr/>
          <p:nvPr/>
        </p:nvPicPr>
        <p:blipFill>
          <a:blip r:embed="rId2" cstate="print"/>
          <a:srcRect t="1582" r="-1695" b="3475"/>
          <a:stretch>
            <a:fillRect/>
          </a:stretch>
        </p:blipFill>
        <p:spPr bwMode="auto">
          <a:xfrm>
            <a:off x="714348" y="1500174"/>
            <a:ext cx="4286280" cy="4286280"/>
          </a:xfrm>
          <a:prstGeom prst="trapezoid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143636" y="1000108"/>
            <a:ext cx="1571636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43636" y="2928934"/>
            <a:ext cx="1714512" cy="142876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929198"/>
            <a:ext cx="1500198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14686"/>
            <a:ext cx="633418" cy="723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14480" y="2214554"/>
            <a:ext cx="857256" cy="857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571604" y="3571876"/>
            <a:ext cx="928694" cy="8572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3.infourok.ru/uploads/ex/0720/0005fa8f-0b99a98c/hello_html_5730a61e.jpg"/>
          <p:cNvPicPr/>
          <p:nvPr/>
        </p:nvPicPr>
        <p:blipFill>
          <a:blip r:embed="rId2" cstate="print"/>
          <a:srcRect t="1582" r="-1695" b="3475"/>
          <a:stretch>
            <a:fillRect/>
          </a:stretch>
        </p:blipFill>
        <p:spPr bwMode="auto">
          <a:xfrm>
            <a:off x="714348" y="1500174"/>
            <a:ext cx="4286280" cy="4286280"/>
          </a:xfrm>
          <a:prstGeom prst="trapezoid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143636" y="1000108"/>
            <a:ext cx="1571636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43636" y="2928934"/>
            <a:ext cx="1714512" cy="142876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929198"/>
            <a:ext cx="1500198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14686"/>
            <a:ext cx="633418" cy="723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14480" y="2214554"/>
            <a:ext cx="857256" cy="857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571604" y="3571876"/>
            <a:ext cx="928694" cy="8572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857620" y="3857628"/>
            <a:ext cx="2786082" cy="1428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pdb/216365/79255e83-5994-4f6b-88e0-cb3a3f998e4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6619917" cy="4458582"/>
          </a:xfrm>
          <a:prstGeom prst="rect">
            <a:avLst/>
          </a:prstGeom>
          <a:noFill/>
        </p:spPr>
      </p:pic>
      <p:pic>
        <p:nvPicPr>
          <p:cNvPr id="4" name="Фиксики – А кто такие фикси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7133" y="61510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0688"/>
            <a:ext cx="9143999" cy="7478688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картинки зайчиха с зайчат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16832"/>
            <a:ext cx="6096000" cy="4248472"/>
          </a:xfrm>
          <a:prstGeom prst="rect">
            <a:avLst/>
          </a:prstGeom>
          <a:noFill/>
        </p:spPr>
      </p:pic>
      <p:pic>
        <p:nvPicPr>
          <p:cNvPr id="14338" name="Picture 2" descr="Картинки по запросу картинки зайцы семья  для детей мультяшны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052736"/>
            <a:ext cx="6120680" cy="4752528"/>
          </a:xfrm>
          <a:prstGeom prst="rect">
            <a:avLst/>
          </a:prstGeom>
          <a:noFill/>
        </p:spPr>
      </p:pic>
      <p:pic>
        <p:nvPicPr>
          <p:cNvPr id="7" name="3 голос зай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8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857232"/>
            <a:ext cx="2571768" cy="264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3857628"/>
            <a:ext cx="2286016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785794"/>
            <a:ext cx="278608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3857628"/>
            <a:ext cx="2286016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785794"/>
            <a:ext cx="278608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0</Words>
  <Application>Microsoft Office PowerPoint</Application>
  <PresentationFormat>Экран (4:3)</PresentationFormat>
  <Paragraphs>0</Paragraphs>
  <Slides>20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ФИКСИКАМ</dc:title>
  <dc:creator>User</dc:creator>
  <cp:lastModifiedBy>Ильмира</cp:lastModifiedBy>
  <cp:revision>79</cp:revision>
  <dcterms:created xsi:type="dcterms:W3CDTF">2019-02-17T14:49:08Z</dcterms:created>
  <dcterms:modified xsi:type="dcterms:W3CDTF">2019-03-11T06:57:35Z</dcterms:modified>
</cp:coreProperties>
</file>