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1"/>
  </p:notesMasterIdLst>
  <p:sldIdLst>
    <p:sldId id="258" r:id="rId2"/>
    <p:sldId id="262" r:id="rId3"/>
    <p:sldId id="264" r:id="rId4"/>
    <p:sldId id="259" r:id="rId5"/>
    <p:sldId id="260" r:id="rId6"/>
    <p:sldId id="261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60" d="100"/>
          <a:sy n="60" d="100"/>
        </p:scale>
        <p:origin x="-143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525A0-8998-4412-B187-CBF16CC2A90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EE12E-A088-4E91-907D-563416AFB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E12E-A088-4E91-907D-563416AFBDD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Использование бросовых материалов для изготовления аксессуаров на уроках технологии</a:t>
            </a:r>
            <a:endParaRPr lang="ru-RU" sz="3200" dirty="0"/>
          </a:p>
        </p:txBody>
      </p:sp>
      <p:pic>
        <p:nvPicPr>
          <p:cNvPr id="3074" name="Picture 2" descr="C:\Documents and Settings\Svetik\Рабочий стол\IMG_20171006_2152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5940152" cy="4455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76056" y="6237312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Автор-составитель – Сокол С.А., </a:t>
            </a:r>
          </a:p>
          <a:p>
            <a:r>
              <a:rPr lang="ru-RU" dirty="0" smtClean="0"/>
              <a:t>учитель технологии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2736"/>
            <a:ext cx="91440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использование бросовых материалов для изготовления аксессуаров на уроках технологии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Преимущества изготовления изделий из молнии: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Нулевая стоимость материала  («старые» молнии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сломанная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бижутерия, пуговицы, пояса); различные, бывшие в употреблении, ткани.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изготавливать разнообразные изделия;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Причастность к сохранению окружающей среды.</a:t>
            </a:r>
          </a:p>
          <a:p>
            <a:pPr marL="342900" indent="-3429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ik\Рабочий стол\IMG_20171011_183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13100" y="1295412"/>
            <a:ext cx="4590121" cy="61209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3280" y="83671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</a:rPr>
              <a:t>Приспособления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37032" cy="60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Отрезаем 2 равных отрезка молнии, Накладываем  их друг на друга и закрепляем нитью </a:t>
            </a:r>
            <a:endParaRPr lang="ru-RU" dirty="0"/>
          </a:p>
        </p:txBody>
      </p:sp>
      <p:pic>
        <p:nvPicPr>
          <p:cNvPr id="4101" name="Picture 5" descr="C:\Documents and Settings\Svetik\Мои документы\Мои рисунки\Изображение\Изображение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Содержимое 11" descr="Изображение 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37032" cy="60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Розочка - отрезаем ткань от металлических зубчиков молнии и обматываем их нитью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625" y="1828641"/>
            <a:ext cx="3395749" cy="406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07438"/>
            <a:ext cx="4038600" cy="3311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156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Скручиваем молнию по спирали , скрепляем с помощью нити, приклеиваем элементы декора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625" y="1722654"/>
            <a:ext cx="3395749" cy="4281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 descr="C:\Documents and Settings\Svetik\Рабочий стол\IMG_20171006_215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91945"/>
            <a:ext cx="4038600" cy="3142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8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 из молнии  очень оригинальны и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креативны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Как аксессуар может использоваться  людьми разных возрастов, подходит  одежде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разных стилей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2303463" cy="3427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084850"/>
            <a:ext cx="2448272" cy="326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216024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vetik\Рабочий стол\IMG_20171011_183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114854" cy="4444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Documents and Settings\Svetik\Рабочий стол\IMG_20171011_183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9"/>
            <a:ext cx="3203848" cy="4328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Svetik\Рабочий стол\IMG_20171011_183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50047" y="970433"/>
            <a:ext cx="4407395" cy="5580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69</Words>
  <Application>Microsoft Office PowerPoint</Application>
  <PresentationFormat>Экран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Использование бросовых материалов для изготовления аксессуаров на уроках технологии</vt:lpstr>
      <vt:lpstr>Слайд 2</vt:lpstr>
      <vt:lpstr>Слайд 3</vt:lpstr>
      <vt:lpstr> Отрезаем 2 равных отрезка молнии, Накладываем  их друг на друга и закрепляем нитью </vt:lpstr>
      <vt:lpstr> Розочка - отрезаем ткань от металлических зубчиков молнии и обматываем их нитью</vt:lpstr>
      <vt:lpstr> Скручиваем молнию по спирали , скрепляем с помощью нити, приклеиваем элементы декора</vt:lpstr>
      <vt:lpstr>    Изделия из молнии  очень оригинальны и креативны. Как аксессуар может использоваться  людьми разных возрастов, подходит  одежде  разных стилей 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браслетов из молний с элементами декора.</dc:title>
  <cp:lastModifiedBy>nout</cp:lastModifiedBy>
  <cp:revision>37</cp:revision>
  <dcterms:modified xsi:type="dcterms:W3CDTF">2017-10-11T21:03:37Z</dcterms:modified>
</cp:coreProperties>
</file>