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E2561-43BF-4D16-BEC2-A475EA24925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35D91-3EB4-4227-8E70-A24A3AF9CC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35D91-3EB4-4227-8E70-A24A3AF9CCC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35D91-3EB4-4227-8E70-A24A3AF9CCC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«Совёнок»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136904" cy="40568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азвитие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одаренности дошкольника в условиях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дошкольного образовательного учреждения</a:t>
            </a:r>
            <a:endParaRPr lang="ru-RU" sz="1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683260">
              <a:lnSpc>
                <a:spcPct val="115000"/>
              </a:lnSpc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683260">
              <a:lnSpc>
                <a:spcPct val="115000"/>
              </a:lnSpc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  <a:p>
            <a:pPr marR="683260">
              <a:lnSpc>
                <a:spcPct val="115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(материал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для использования в рамках кружка «Совёнок» для детей старшего дошкольного возраста с целью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развития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их интеллектуальных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способностей, расширение кругозора)</a:t>
            </a:r>
            <a:endParaRPr lang="ru-RU" sz="14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9001" r="1995" b="7990"/>
          <a:stretch>
            <a:fillRect/>
          </a:stretch>
        </p:blipFill>
        <p:spPr bwMode="auto">
          <a:xfrm>
            <a:off x="179512" y="332656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7621" r="3595" b="8370"/>
          <a:stretch>
            <a:fillRect/>
          </a:stretch>
        </p:blipFill>
        <p:spPr bwMode="auto">
          <a:xfrm>
            <a:off x="251520" y="548680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7621" r="1995" b="8370"/>
          <a:stretch>
            <a:fillRect/>
          </a:stretch>
        </p:blipFill>
        <p:spPr bwMode="auto">
          <a:xfrm>
            <a:off x="179512" y="404664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7621" r="1995" b="8370"/>
          <a:stretch>
            <a:fillRect/>
          </a:stretch>
        </p:blipFill>
        <p:spPr bwMode="auto">
          <a:xfrm>
            <a:off x="179512" y="404664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8621" r="1995" b="8370"/>
          <a:stretch>
            <a:fillRect/>
          </a:stretch>
        </p:blipFill>
        <p:spPr bwMode="auto">
          <a:xfrm>
            <a:off x="179512" y="332656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8621" r="1995" b="8370"/>
          <a:stretch>
            <a:fillRect/>
          </a:stretch>
        </p:blipFill>
        <p:spPr bwMode="auto">
          <a:xfrm>
            <a:off x="179512" y="404664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7621" r="2795" b="8370"/>
          <a:stretch>
            <a:fillRect/>
          </a:stretch>
        </p:blipFill>
        <p:spPr bwMode="auto">
          <a:xfrm>
            <a:off x="251520" y="332656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7621" r="2795" b="8370"/>
          <a:stretch>
            <a:fillRect/>
          </a:stretch>
        </p:blipFill>
        <p:spPr bwMode="auto">
          <a:xfrm>
            <a:off x="251520" y="404664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10621" r="2795" b="8370"/>
          <a:stretch>
            <a:fillRect/>
          </a:stretch>
        </p:blipFill>
        <p:spPr bwMode="auto">
          <a:xfrm>
            <a:off x="251520" y="548680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495" t="9483" r="6790" b="8365"/>
          <a:stretch>
            <a:fillRect/>
          </a:stretch>
        </p:blipFill>
        <p:spPr bwMode="auto">
          <a:xfrm>
            <a:off x="0" y="233264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62" t="7383" r="1958" b="9343"/>
          <a:stretch>
            <a:fillRect/>
          </a:stretch>
        </p:blipFill>
        <p:spPr bwMode="auto">
          <a:xfrm>
            <a:off x="395536" y="476672"/>
            <a:ext cx="854444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8621" r="1502" b="8370"/>
          <a:stretch>
            <a:fillRect/>
          </a:stretch>
        </p:blipFill>
        <p:spPr bwMode="auto">
          <a:xfrm>
            <a:off x="251520" y="404664"/>
            <a:ext cx="868535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930" t="9001" r="1818" b="7990"/>
          <a:stretch>
            <a:fillRect/>
          </a:stretch>
        </p:blipFill>
        <p:spPr bwMode="auto">
          <a:xfrm>
            <a:off x="251520" y="404664"/>
            <a:ext cx="866273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95" t="10621" r="1995" b="9370"/>
          <a:stretch>
            <a:fillRect/>
          </a:stretch>
        </p:blipFill>
        <p:spPr bwMode="auto">
          <a:xfrm>
            <a:off x="179512" y="548680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7621" r="1995" b="8370"/>
          <a:stretch>
            <a:fillRect/>
          </a:stretch>
        </p:blipFill>
        <p:spPr bwMode="auto">
          <a:xfrm>
            <a:off x="179512" y="548680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94" t="7621" r="1995" b="8370"/>
          <a:stretch>
            <a:fillRect/>
          </a:stretch>
        </p:blipFill>
        <p:spPr bwMode="auto">
          <a:xfrm>
            <a:off x="179512" y="548680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8621" r="1995" b="8370"/>
          <a:stretch>
            <a:fillRect/>
          </a:stretch>
        </p:blipFill>
        <p:spPr bwMode="auto">
          <a:xfrm>
            <a:off x="179512" y="620688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95" t="7621" r="1995" b="8370"/>
          <a:stretch>
            <a:fillRect/>
          </a:stretch>
        </p:blipFill>
        <p:spPr bwMode="auto">
          <a:xfrm>
            <a:off x="179512" y="548680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</Words>
  <Application>Microsoft Office PowerPoint</Application>
  <PresentationFormat>Экран (4:3)</PresentationFormat>
  <Paragraphs>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Кружок «Совёнок»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«Совёнок»</dc:title>
  <dc:creator>Владлена</dc:creator>
  <cp:lastModifiedBy>Владлена</cp:lastModifiedBy>
  <cp:revision>3</cp:revision>
  <dcterms:created xsi:type="dcterms:W3CDTF">2019-06-02T03:05:10Z</dcterms:created>
  <dcterms:modified xsi:type="dcterms:W3CDTF">2019-06-02T03:34:35Z</dcterms:modified>
</cp:coreProperties>
</file>