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73" r:id="rId3"/>
    <p:sldId id="264" r:id="rId4"/>
    <p:sldId id="265" r:id="rId5"/>
    <p:sldId id="268" r:id="rId6"/>
    <p:sldId id="267" r:id="rId7"/>
    <p:sldId id="266" r:id="rId8"/>
    <p:sldId id="269" r:id="rId9"/>
    <p:sldId id="274" r:id="rId10"/>
    <p:sldId id="275" r:id="rId11"/>
    <p:sldId id="270" r:id="rId12"/>
    <p:sldId id="271" r:id="rId13"/>
    <p:sldId id="272" r:id="rId14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39F8-99B6-42C4-A76F-600458E6E72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667E5-110E-4359-A1DA-1AEEF76C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3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667E5-110E-4359-A1DA-1AEEF76C89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1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2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1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9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3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8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4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961E98-B5E9-43E3-B45B-49AAB18A434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DD7990-385C-400D-A1ED-4DE3D19D8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5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www.pngarts.com/files/3/Cave-PNG-Image-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2" y="207498"/>
            <a:ext cx="11816031" cy="64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roki-dobroty.ru/images/dolls/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19" y="436099"/>
            <a:ext cx="3869540" cy="58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4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rusdeti.com/pic/7495.jpg"/>
          <p:cNvSpPr>
            <a:spLocks noChangeAspect="1" noChangeArrowheads="1"/>
          </p:cNvSpPr>
          <p:nvPr/>
        </p:nvSpPr>
        <p:spPr bwMode="auto">
          <a:xfrm>
            <a:off x="2659625" y="23314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rusdeti.com/pic/749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rusdeti.com/pic/74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tatic.tildacdn.com/tild3462-3534-4462-a264-336134626430/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7388"/>
            <a:ext cx="11010290" cy="34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2066" y="2975212"/>
            <a:ext cx="2470244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-60000">
            <a:off x="3923688" y="3164596"/>
            <a:ext cx="1908000" cy="3600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5043" y="1207614"/>
            <a:ext cx="138903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</a:p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</a:p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5176" y="2435072"/>
            <a:ext cx="1180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</a:t>
            </a:r>
            <a:endParaRPr lang="ru-RU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5375" y="1801504"/>
            <a:ext cx="2981098" cy="1146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19268" y="2947916"/>
            <a:ext cx="3255908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56673" y="3334043"/>
            <a:ext cx="3118503" cy="524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96203" y="3469771"/>
            <a:ext cx="3178973" cy="1328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96887" y="1239756"/>
            <a:ext cx="268693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АЩ</a:t>
            </a:r>
          </a:p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ОЩ</a:t>
            </a:r>
            <a:b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УЩ</a:t>
            </a:r>
            <a:b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ИЩ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5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5206" y="998806"/>
            <a:ext cx="644805" cy="451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4828" y="2479208"/>
            <a:ext cx="1180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04959" y="3503695"/>
            <a:ext cx="2981098" cy="1146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189301" y="3140927"/>
            <a:ext cx="3065440" cy="722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189301" y="2708386"/>
            <a:ext cx="2981098" cy="147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89301" y="1721802"/>
            <a:ext cx="2981098" cy="85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934178" y="1155259"/>
            <a:ext cx="2883877" cy="19856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10953" y="1106558"/>
            <a:ext cx="329029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ЩА</a:t>
            </a:r>
          </a:p>
          <a:p>
            <a:pPr algn="ctr"/>
            <a:r>
              <a:rPr lang="ru-RU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</a:p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ЩУ</a:t>
            </a:r>
          </a:p>
          <a:p>
            <a:pPr algn="ctr"/>
            <a:r>
              <a:rPr lang="ru-RU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ЩИ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4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db.space/media/2015-12-20/N7PA30Tu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" y="242662"/>
            <a:ext cx="11327642" cy="6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pec.info/20170720/50938533398175_0_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250019"/>
            <a:ext cx="9527001" cy="63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db.space/media/2015-12-20/N7PA30Tu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4" y="330498"/>
            <a:ext cx="11004681" cy="61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ngimg.com/uploads/dog/dog_PNG503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" y="755237"/>
            <a:ext cx="4299045" cy="24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ya-webdesign.com/images/cape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50" y="396886"/>
            <a:ext cx="2767699" cy="32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pngarts.com/files/3/Cave-Transparent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8" y="458422"/>
            <a:ext cx="3260415" cy="27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3456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65780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8709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4871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91033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62677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8839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55001" y="3875963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9618" y="3875962"/>
            <a:ext cx="846162" cy="764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8" descr="http://pimloj.com/wp-content/uploads/2018/09/lovely-internet-cloud-and-computing-storage-service-information-image-size-900x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s://static.tildacdn.com/tild3364-6665-4937-b735-666362643964/clouds-background-p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9" y="3949420"/>
            <a:ext cx="1085470" cy="6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static.tildacdn.com/tild3364-6665-4937-b735-666362643964/clouds-background-p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3963066"/>
            <a:ext cx="1085470" cy="6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tatic.tildacdn.com/tild3364-6665-4937-b735-666362643964/clouds-background-p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49" y="3917910"/>
            <a:ext cx="1085470" cy="6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yborvkusa.ru/upload/iblock/25a/25a210d8dae21423d878813dbda8a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1" y="382136"/>
            <a:ext cx="3766782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t.depositphotos.com/2521309/2808/i/950/depositphotos_28087693-stock-photo-wood-box-white-background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13" y="314182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td3.mycdn.me/image?id=850620594678&amp;t=20&amp;plc=WEB&amp;tkn=*LDh-Xha-9DO0-uPF4VRF6l6vz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87" y="3366731"/>
            <a:ext cx="4223984" cy="28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.yimg.com/uu/api/res/1.2/fm_EUOYuAsHVfwR8QedIQg--~B/aD0yNjkxO3c9NDAzNjtzbT0xO2FwcGlkPXl0YWNoeW9u/http:/media.zenfs.com/en-US/homerun/the_daily_meal_299/c6c0d121f9fb108376d3ac96dcc7b3b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7" y="3835020"/>
            <a:ext cx="3873780" cy="25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avatars.mds.yandex.net/get-marketpic/901531/market_fOTPx50XZ0EOmISCu1rgyA/or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72" y="360654"/>
            <a:ext cx="3597559" cy="28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ng.pngtree.com/element_origin_min_pic/17/02/24/7fff197fe0b653bb5d4593394f2d2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49" y="422031"/>
            <a:ext cx="5287724" cy="60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62818" y="3016155"/>
            <a:ext cx="736979" cy="709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99797" y="3016154"/>
            <a:ext cx="736979" cy="709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36776" y="3016154"/>
            <a:ext cx="736979" cy="709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62818" y="3016154"/>
            <a:ext cx="736979" cy="709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99797" y="3016154"/>
            <a:ext cx="736979" cy="709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36775" y="3016153"/>
            <a:ext cx="736979" cy="7096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askraska.ru/azbuka/sch-c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3046" r="1468" b="24597"/>
          <a:stretch/>
        </p:blipFill>
        <p:spPr bwMode="auto">
          <a:xfrm>
            <a:off x="1201003" y="825251"/>
            <a:ext cx="4067034" cy="40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pinimg.com/736x/0e/6e/18/0e6e18381473c699392b8175721b782f--gnomes-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70" y="825251"/>
            <a:ext cx="5016959" cy="50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roki-dobroty.ru/images/dolls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299622"/>
            <a:ext cx="4172857" cy="62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27" y="13135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434</TotalTime>
  <Words>17</Words>
  <Application>Microsoft Office PowerPoint</Application>
  <PresentationFormat>Широкоэкранный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22</cp:revision>
  <cp:lastPrinted>2019-04-07T00:55:17Z</cp:lastPrinted>
  <dcterms:created xsi:type="dcterms:W3CDTF">2019-04-03T05:20:02Z</dcterms:created>
  <dcterms:modified xsi:type="dcterms:W3CDTF">2019-04-07T06:59:10Z</dcterms:modified>
</cp:coreProperties>
</file>