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8" r:id="rId8"/>
    <p:sldId id="269" r:id="rId9"/>
    <p:sldId id="266" r:id="rId10"/>
    <p:sldId id="270" r:id="rId11"/>
    <p:sldId id="273" r:id="rId12"/>
    <p:sldId id="274" r:id="rId13"/>
    <p:sldId id="275" r:id="rId14"/>
    <p:sldId id="277" r:id="rId15"/>
    <p:sldId id="280" r:id="rId16"/>
    <p:sldId id="281" r:id="rId17"/>
    <p:sldId id="284" r:id="rId18"/>
    <p:sldId id="287" r:id="rId1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A97B049-11F0-4152-BCEB-1E492E2833E8}">
          <p14:sldIdLst>
            <p14:sldId id="256"/>
            <p14:sldId id="258"/>
            <p14:sldId id="261"/>
            <p14:sldId id="262"/>
            <p14:sldId id="263"/>
            <p14:sldId id="264"/>
            <p14:sldId id="268"/>
            <p14:sldId id="269"/>
            <p14:sldId id="266"/>
            <p14:sldId id="270"/>
            <p14:sldId id="273"/>
            <p14:sldId id="274"/>
            <p14:sldId id="275"/>
            <p14:sldId id="277"/>
            <p14:sldId id="280"/>
            <p14:sldId id="281"/>
            <p14:sldId id="284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B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20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8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1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956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53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47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481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34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61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70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121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A9D8E-EBA8-4836-ADD1-95D3636E0F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2013-6F09-406E-A94B-3DDE7B4A17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25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0"/>
            <a:ext cx="9144000" cy="1152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«Сказка» п. Пеледуй» 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 «Ленский район»  Республики Саха (Якутия)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844824"/>
            <a:ext cx="9036496" cy="472514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Эксперимент- наблюдение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прорастанием семечки огурца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Исследовательский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краткосрочный проект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			</a:t>
            </a:r>
            <a:r>
              <a:rPr lang="ru-RU" sz="2000" dirty="0">
                <a:solidFill>
                  <a:srgbClr val="002060"/>
                </a:solidFill>
              </a:rPr>
              <a:t>	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Выполнили: воспитатель </a:t>
            </a:r>
          </a:p>
          <a:p>
            <a:r>
              <a:rPr lang="ru-RU" sz="1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Корсакова Ольга Владимировна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               и воспитанница группы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Саватеева </a:t>
            </a:r>
            <a:r>
              <a:rPr lang="ru-RU" sz="1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Аделина</a:t>
            </a:r>
            <a:endParaRPr lang="ru-RU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3501008"/>
            <a:ext cx="3775420" cy="28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30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Через неделю появился второй листок и мы пересадили их в горшочки.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4709" y="1861770"/>
            <a:ext cx="3159440" cy="385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261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Уже пять листочков. Мы это растение поливали. Благодаря теплу и свету оно прекрасно росло.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786058"/>
            <a:ext cx="279239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2714620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В начале марта появился первый ус и пришлось подставить палочку, чтобы стебель крепился усом за палочку и не падал.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6972"/>
          <a:stretch/>
        </p:blipFill>
        <p:spPr>
          <a:xfrm>
            <a:off x="3413383" y="2098115"/>
            <a:ext cx="2362093" cy="379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52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Появились первые завязи и цветочек.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928802"/>
            <a:ext cx="2916409" cy="388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0"/>
            <a:ext cx="2858660" cy="3814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10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сколько уже цветов выросло и даже есть маленькие огурчики.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808"/>
          <a:stretch/>
        </p:blipFill>
        <p:spPr>
          <a:xfrm rot="5400000">
            <a:off x="2470193" y="1847342"/>
            <a:ext cx="4248472" cy="407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99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Вырываем траву, чтобы растению хватало влаги.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2036" y="2303741"/>
            <a:ext cx="4124701" cy="309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997" b="22810"/>
          <a:stretch/>
        </p:blipFill>
        <p:spPr>
          <a:xfrm rot="5400000">
            <a:off x="4290296" y="2031553"/>
            <a:ext cx="3744416" cy="361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543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Наши огурцы заметно подросли. От посева до появления огурчика прошло почти два месяца.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087" y="2378916"/>
            <a:ext cx="3686127" cy="276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65" t="40459" r="48927" b="6327"/>
          <a:stretch/>
        </p:blipFill>
        <p:spPr>
          <a:xfrm rot="5400000">
            <a:off x="1218431" y="1924785"/>
            <a:ext cx="2807741" cy="367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92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571480"/>
            <a:ext cx="8352928" cy="5112568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428604"/>
            <a:ext cx="73797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Был сделан следующий вывод: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прорастания семени огурцов необходима свет, вода и тепло.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78387" y="2336465"/>
            <a:ext cx="3832805" cy="2874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687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7197" y="1484784"/>
            <a:ext cx="5616624" cy="345638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844824"/>
            <a:ext cx="6619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7968" y="1628800"/>
            <a:ext cx="8352928" cy="3312368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00100" y="2143116"/>
            <a:ext cx="73797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Гипотеза: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 предполагаем, что если создать хорошие условия, то и в комнате можно вырастить огурец.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1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Условия, необходимые для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прорастания семян: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Воздух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Почва 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538" y="2447507"/>
            <a:ext cx="4360390" cy="337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73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Посмотрели иллюстрации овощей и решили посадить семена огурцов.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fdb\Рабочий стол\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0372"/>
            <a:ext cx="3456384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6" t="11092" r="22104" b="13119"/>
          <a:stretch/>
        </p:blipFill>
        <p:spPr>
          <a:xfrm>
            <a:off x="2915816" y="3793416"/>
            <a:ext cx="2893708" cy="275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844824"/>
            <a:ext cx="4074488" cy="305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867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Семена положили на влажный диск в две тарелочки и в стакан с водой, чтобы семена проросли.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0" r="4825"/>
          <a:stretch/>
        </p:blipFill>
        <p:spPr>
          <a:xfrm>
            <a:off x="1043608" y="2420888"/>
            <a:ext cx="3484093" cy="315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2"/>
          <a:stretch/>
        </p:blipFill>
        <p:spPr>
          <a:xfrm rot="5400000">
            <a:off x="5033933" y="2588829"/>
            <a:ext cx="3044654" cy="281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583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50004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1142984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Одну тарелочку поставили на окно, где светло и тепло.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Стакан с водой, в котором семена, поставили тоже на окно.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Другую тарелочку с семенами в холодильник поставили.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142984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3500438"/>
            <a:ext cx="3214710" cy="241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3500438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351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Приготовили землю простую и с удобрениями.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Смешали все вместе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78177" y="2526506"/>
            <a:ext cx="3664859" cy="274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97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Через два дня некоторые семечки проросли в тарелке, которая стояла на окне. В стакане с водой и в холодильнике семена остались без изменений. Внимательно рассмотрели их и сделали вывод, что благодаря теплу, влаге и воздуху семена в тарелке на окне начали набухать и проросли, а в стакане с водой было много воды, а воздух не попадал. В холодильнике было холодно и поэтому семена не проросли.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299505"/>
            <a:ext cx="2459354" cy="18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729" y="4221763"/>
            <a:ext cx="2891402" cy="21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52289" y="3296783"/>
            <a:ext cx="2974713" cy="223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824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966" y="476672"/>
            <a:ext cx="8352928" cy="5976664"/>
          </a:xfrm>
          <a:prstGeom prst="rect">
            <a:avLst/>
          </a:prstGeom>
          <a:gradFill flip="none" rotWithShape="1">
            <a:gsLst>
              <a:gs pos="2000">
                <a:srgbClr val="DDEBCF"/>
              </a:gs>
              <a:gs pos="57000">
                <a:schemeClr val="accent3">
                  <a:lumMod val="75000"/>
                </a:schemeClr>
              </a:gs>
              <a:gs pos="100000">
                <a:srgbClr val="92D050"/>
              </a:gs>
            </a:gsLst>
            <a:lin ang="81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4541" y="1052736"/>
            <a:ext cx="7379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Мы посадили семена в землю и накрыли целлофаном. Полили и поставили в тепло. Через два дня появились первые зеленые листочки.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584" y="2636912"/>
            <a:ext cx="3316511" cy="248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132856"/>
            <a:ext cx="3168352" cy="379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271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353</Words>
  <Application>Microsoft Office PowerPoint</Application>
  <PresentationFormat>Экран (4:3)</PresentationFormat>
  <Paragraphs>63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fdb</dc:creator>
  <cp:lastModifiedBy>Windows User</cp:lastModifiedBy>
  <cp:revision>18</cp:revision>
  <cp:lastPrinted>2017-12-10T01:06:59Z</cp:lastPrinted>
  <dcterms:created xsi:type="dcterms:W3CDTF">2017-12-06T23:45:08Z</dcterms:created>
  <dcterms:modified xsi:type="dcterms:W3CDTF">2019-02-05T11:39:38Z</dcterms:modified>
</cp:coreProperties>
</file>