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9" r:id="rId3"/>
    <p:sldId id="281" r:id="rId4"/>
    <p:sldId id="283" r:id="rId5"/>
    <p:sldId id="286" r:id="rId6"/>
    <p:sldId id="320" r:id="rId7"/>
    <p:sldId id="313" r:id="rId8"/>
    <p:sldId id="323" r:id="rId9"/>
    <p:sldId id="314" r:id="rId10"/>
    <p:sldId id="315" r:id="rId11"/>
    <p:sldId id="325" r:id="rId12"/>
    <p:sldId id="316" r:id="rId13"/>
    <p:sldId id="326" r:id="rId14"/>
    <p:sldId id="317" r:id="rId15"/>
    <p:sldId id="318" r:id="rId16"/>
    <p:sldId id="328" r:id="rId17"/>
    <p:sldId id="327" r:id="rId18"/>
    <p:sldId id="322" r:id="rId19"/>
    <p:sldId id="32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E0E0F3-B8F7-4E8A-9D9D-DD47A46A1311}" type="doc">
      <dgm:prSet loTypeId="urn:microsoft.com/office/officeart/2005/8/layout/hList7" loCatId="list" qsTypeId="urn:microsoft.com/office/officeart/2005/8/quickstyle/simple1" qsCatId="simple" csTypeId="urn:microsoft.com/office/officeart/2005/8/colors/colorful2" csCatId="colorful" phldr="1"/>
      <dgm:spPr/>
    </dgm:pt>
    <dgm:pt modelId="{EA81D4E1-7839-4D01-BB1F-9994D59C2963}">
      <dgm:prSet phldrT="[Текст]" custT="1"/>
      <dgm:spPr/>
      <dgm:t>
        <a:bodyPr/>
        <a:lstStyle/>
        <a:p>
          <a:r>
            <a:rPr lang="ru-RU" sz="2800" b="1" dirty="0" smtClean="0"/>
            <a:t>Смысловая</a:t>
          </a:r>
          <a:r>
            <a:rPr lang="ru-RU" sz="2800" dirty="0" smtClean="0"/>
            <a:t> </a:t>
          </a:r>
          <a:endParaRPr lang="ru-RU" sz="2800" dirty="0" smtClean="0"/>
        </a:p>
        <a:p>
          <a:r>
            <a:rPr lang="ru-RU" sz="2800" dirty="0" smtClean="0"/>
            <a:t>понимание </a:t>
          </a:r>
          <a:r>
            <a:rPr lang="ru-RU" sz="2800" dirty="0" smtClean="0"/>
            <a:t>содержания и смысла читаемого</a:t>
          </a:r>
          <a:endParaRPr lang="ru-RU" sz="2800" b="1" dirty="0" smtClean="0"/>
        </a:p>
        <a:p>
          <a:endParaRPr lang="ru-RU" sz="1700" dirty="0"/>
        </a:p>
      </dgm:t>
    </dgm:pt>
    <dgm:pt modelId="{BEC74AC9-9B61-49C3-A6B3-E4DAD2B75A8E}" type="parTrans" cxnId="{5F6BA1BB-1842-4568-ABE0-DBB47200B2C0}">
      <dgm:prSet/>
      <dgm:spPr/>
      <dgm:t>
        <a:bodyPr/>
        <a:lstStyle/>
        <a:p>
          <a:endParaRPr lang="ru-RU"/>
        </a:p>
      </dgm:t>
    </dgm:pt>
    <dgm:pt modelId="{A1A5191B-BDF9-4D9E-9FB0-57082679D79E}" type="sibTrans" cxnId="{5F6BA1BB-1842-4568-ABE0-DBB47200B2C0}">
      <dgm:prSet/>
      <dgm:spPr/>
      <dgm:t>
        <a:bodyPr/>
        <a:lstStyle/>
        <a:p>
          <a:endParaRPr lang="ru-RU"/>
        </a:p>
      </dgm:t>
    </dgm:pt>
    <dgm:pt modelId="{6AD64170-1E45-4AC6-B52C-1D8B69DE474C}">
      <dgm:prSet phldrT="[Текст]" custT="1"/>
      <dgm:spPr/>
      <dgm:t>
        <a:bodyPr/>
        <a:lstStyle/>
        <a:p>
          <a:r>
            <a:rPr lang="ru-RU" sz="2100" b="1" dirty="0" smtClean="0"/>
            <a:t>Техническая</a:t>
          </a:r>
        </a:p>
        <a:p>
          <a:r>
            <a:rPr lang="ru-RU" sz="2100" dirty="0" smtClean="0"/>
            <a:t>способ чтения,</a:t>
          </a:r>
        </a:p>
        <a:p>
          <a:r>
            <a:rPr lang="ru-RU" sz="2100" dirty="0" smtClean="0"/>
            <a:t>темп чтения,</a:t>
          </a:r>
        </a:p>
        <a:p>
          <a:r>
            <a:rPr lang="ru-RU" sz="2100" dirty="0" smtClean="0"/>
            <a:t>правильность чтения,</a:t>
          </a:r>
        </a:p>
        <a:p>
          <a:r>
            <a:rPr lang="ru-RU" sz="2100" dirty="0" smtClean="0"/>
            <a:t>выразительность.</a:t>
          </a:r>
        </a:p>
        <a:p>
          <a:endParaRPr lang="ru-RU" sz="1700" dirty="0"/>
        </a:p>
      </dgm:t>
    </dgm:pt>
    <dgm:pt modelId="{D05A43A1-8428-4562-B51C-89839E579E1D}" type="parTrans" cxnId="{35DC7893-BCE6-45AF-A46C-16431BF96E43}">
      <dgm:prSet/>
      <dgm:spPr/>
      <dgm:t>
        <a:bodyPr/>
        <a:lstStyle/>
        <a:p>
          <a:endParaRPr lang="ru-RU"/>
        </a:p>
      </dgm:t>
    </dgm:pt>
    <dgm:pt modelId="{46F2F4BB-BC07-4835-A6AD-1E44F3B653E7}" type="sibTrans" cxnId="{35DC7893-BCE6-45AF-A46C-16431BF96E43}">
      <dgm:prSet/>
      <dgm:spPr/>
      <dgm:t>
        <a:bodyPr/>
        <a:lstStyle/>
        <a:p>
          <a:endParaRPr lang="ru-RU"/>
        </a:p>
      </dgm:t>
    </dgm:pt>
    <dgm:pt modelId="{CCE0019B-C0FD-4F1D-B691-BDCD91C33ADF}" type="pres">
      <dgm:prSet presAssocID="{4FE0E0F3-B8F7-4E8A-9D9D-DD47A46A1311}" presName="Name0" presStyleCnt="0">
        <dgm:presLayoutVars>
          <dgm:dir/>
          <dgm:resizeHandles val="exact"/>
        </dgm:presLayoutVars>
      </dgm:prSet>
      <dgm:spPr/>
    </dgm:pt>
    <dgm:pt modelId="{500753F8-1873-462F-A2FD-C453B0069A6A}" type="pres">
      <dgm:prSet presAssocID="{4FE0E0F3-B8F7-4E8A-9D9D-DD47A46A1311}" presName="fgShape" presStyleLbl="fgShp" presStyleIdx="0" presStyleCnt="1"/>
      <dgm:spPr/>
    </dgm:pt>
    <dgm:pt modelId="{FA82A5D6-726F-40FB-A98B-33ACC954DE79}" type="pres">
      <dgm:prSet presAssocID="{4FE0E0F3-B8F7-4E8A-9D9D-DD47A46A1311}" presName="linComp" presStyleCnt="0"/>
      <dgm:spPr/>
    </dgm:pt>
    <dgm:pt modelId="{778B4984-35F6-4E16-A9D0-FBFE172DA751}" type="pres">
      <dgm:prSet presAssocID="{EA81D4E1-7839-4D01-BB1F-9994D59C2963}" presName="compNode" presStyleCnt="0"/>
      <dgm:spPr/>
    </dgm:pt>
    <dgm:pt modelId="{C7B85E41-D2FF-47F2-B73E-214E1DEB23C8}" type="pres">
      <dgm:prSet presAssocID="{EA81D4E1-7839-4D01-BB1F-9994D59C2963}" presName="bkgdShape" presStyleLbl="node1" presStyleIdx="0" presStyleCnt="2" custLinFactNeighborX="-1780" custLinFactNeighborY="3947"/>
      <dgm:spPr/>
      <dgm:t>
        <a:bodyPr/>
        <a:lstStyle/>
        <a:p>
          <a:endParaRPr lang="ru-RU"/>
        </a:p>
      </dgm:t>
    </dgm:pt>
    <dgm:pt modelId="{3E372B53-7AAC-4094-8F51-F5CAF1F19EEC}" type="pres">
      <dgm:prSet presAssocID="{EA81D4E1-7839-4D01-BB1F-9994D59C2963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342B84-82DC-4CD8-96E4-62B98E7EA0E7}" type="pres">
      <dgm:prSet presAssocID="{EA81D4E1-7839-4D01-BB1F-9994D59C2963}" presName="invisiNode" presStyleLbl="node1" presStyleIdx="0" presStyleCnt="2"/>
      <dgm:spPr/>
    </dgm:pt>
    <dgm:pt modelId="{7E3D253C-E6B1-4D45-A633-0AF559620893}" type="pres">
      <dgm:prSet presAssocID="{EA81D4E1-7839-4D01-BB1F-9994D59C2963}" presName="imagNode" presStyleLbl="fgImgPlace1" presStyleIdx="0" presStyleCnt="2" custScaleX="178464" custScaleY="11684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017BCFB-4647-4036-ABCE-DFC141C63DAB}" type="pres">
      <dgm:prSet presAssocID="{A1A5191B-BDF9-4D9E-9FB0-57082679D79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C827A29-E9FC-44D4-B0DC-E22A1105B41B}" type="pres">
      <dgm:prSet presAssocID="{6AD64170-1E45-4AC6-B52C-1D8B69DE474C}" presName="compNode" presStyleCnt="0"/>
      <dgm:spPr/>
    </dgm:pt>
    <dgm:pt modelId="{E87B7DA3-D494-4711-A851-524B14B4AF72}" type="pres">
      <dgm:prSet presAssocID="{6AD64170-1E45-4AC6-B52C-1D8B69DE474C}" presName="bkgdShape" presStyleLbl="node1" presStyleIdx="1" presStyleCnt="2" custLinFactNeighborX="89770" custLinFactNeighborY="-17774"/>
      <dgm:spPr/>
      <dgm:t>
        <a:bodyPr/>
        <a:lstStyle/>
        <a:p>
          <a:endParaRPr lang="ru-RU"/>
        </a:p>
      </dgm:t>
    </dgm:pt>
    <dgm:pt modelId="{5720FE23-0075-465E-A8F0-741B361FA273}" type="pres">
      <dgm:prSet presAssocID="{6AD64170-1E45-4AC6-B52C-1D8B69DE474C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2C90BB-FAFE-490D-8ECE-751C41F8CF75}" type="pres">
      <dgm:prSet presAssocID="{6AD64170-1E45-4AC6-B52C-1D8B69DE474C}" presName="invisiNode" presStyleLbl="node1" presStyleIdx="1" presStyleCnt="2"/>
      <dgm:spPr/>
    </dgm:pt>
    <dgm:pt modelId="{C90DA145-D96D-4B3C-8BD9-FCFB50F3B7E7}" type="pres">
      <dgm:prSet presAssocID="{6AD64170-1E45-4AC6-B52C-1D8B69DE474C}" presName="imagNode" presStyleLbl="fgImgPlace1" presStyleIdx="1" presStyleCnt="2" custScaleX="161350" custScaleY="9314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ADDAD83A-131C-4F50-A26B-1DC3B24CFBA6}" type="presOf" srcId="{6AD64170-1E45-4AC6-B52C-1D8B69DE474C}" destId="{E87B7DA3-D494-4711-A851-524B14B4AF72}" srcOrd="0" destOrd="0" presId="urn:microsoft.com/office/officeart/2005/8/layout/hList7"/>
    <dgm:cxn modelId="{35DC7893-BCE6-45AF-A46C-16431BF96E43}" srcId="{4FE0E0F3-B8F7-4E8A-9D9D-DD47A46A1311}" destId="{6AD64170-1E45-4AC6-B52C-1D8B69DE474C}" srcOrd="1" destOrd="0" parTransId="{D05A43A1-8428-4562-B51C-89839E579E1D}" sibTransId="{46F2F4BB-BC07-4835-A6AD-1E44F3B653E7}"/>
    <dgm:cxn modelId="{AB9B6D6F-D598-49AB-A838-9DEEC02072A8}" type="presOf" srcId="{6AD64170-1E45-4AC6-B52C-1D8B69DE474C}" destId="{5720FE23-0075-465E-A8F0-741B361FA273}" srcOrd="1" destOrd="0" presId="urn:microsoft.com/office/officeart/2005/8/layout/hList7"/>
    <dgm:cxn modelId="{B042ABCA-35D0-4F36-9AE9-F01AC4694B02}" type="presOf" srcId="{EA81D4E1-7839-4D01-BB1F-9994D59C2963}" destId="{C7B85E41-D2FF-47F2-B73E-214E1DEB23C8}" srcOrd="0" destOrd="0" presId="urn:microsoft.com/office/officeart/2005/8/layout/hList7"/>
    <dgm:cxn modelId="{5F6BA1BB-1842-4568-ABE0-DBB47200B2C0}" srcId="{4FE0E0F3-B8F7-4E8A-9D9D-DD47A46A1311}" destId="{EA81D4E1-7839-4D01-BB1F-9994D59C2963}" srcOrd="0" destOrd="0" parTransId="{BEC74AC9-9B61-49C3-A6B3-E4DAD2B75A8E}" sibTransId="{A1A5191B-BDF9-4D9E-9FB0-57082679D79E}"/>
    <dgm:cxn modelId="{5642E0DC-D78F-4110-BC72-FE09CF7E749E}" type="presOf" srcId="{EA81D4E1-7839-4D01-BB1F-9994D59C2963}" destId="{3E372B53-7AAC-4094-8F51-F5CAF1F19EEC}" srcOrd="1" destOrd="0" presId="urn:microsoft.com/office/officeart/2005/8/layout/hList7"/>
    <dgm:cxn modelId="{74B013BA-4DDF-47FE-92BB-BFE31E005841}" type="presOf" srcId="{4FE0E0F3-B8F7-4E8A-9D9D-DD47A46A1311}" destId="{CCE0019B-C0FD-4F1D-B691-BDCD91C33ADF}" srcOrd="0" destOrd="0" presId="urn:microsoft.com/office/officeart/2005/8/layout/hList7"/>
    <dgm:cxn modelId="{4A1E5293-18B4-44BD-9133-A4DE7F61FE86}" type="presOf" srcId="{A1A5191B-BDF9-4D9E-9FB0-57082679D79E}" destId="{7017BCFB-4647-4036-ABCE-DFC141C63DAB}" srcOrd="0" destOrd="0" presId="urn:microsoft.com/office/officeart/2005/8/layout/hList7"/>
    <dgm:cxn modelId="{05D35335-272A-483F-BA88-6407AF23618B}" type="presParOf" srcId="{CCE0019B-C0FD-4F1D-B691-BDCD91C33ADF}" destId="{500753F8-1873-462F-A2FD-C453B0069A6A}" srcOrd="0" destOrd="0" presId="urn:microsoft.com/office/officeart/2005/8/layout/hList7"/>
    <dgm:cxn modelId="{9BF5035B-F4AD-475A-9922-79693011661C}" type="presParOf" srcId="{CCE0019B-C0FD-4F1D-B691-BDCD91C33ADF}" destId="{FA82A5D6-726F-40FB-A98B-33ACC954DE79}" srcOrd="1" destOrd="0" presId="urn:microsoft.com/office/officeart/2005/8/layout/hList7"/>
    <dgm:cxn modelId="{A42BCDEA-BEE9-43C8-920C-1A268EAD3C7B}" type="presParOf" srcId="{FA82A5D6-726F-40FB-A98B-33ACC954DE79}" destId="{778B4984-35F6-4E16-A9D0-FBFE172DA751}" srcOrd="0" destOrd="0" presId="urn:microsoft.com/office/officeart/2005/8/layout/hList7"/>
    <dgm:cxn modelId="{04CCC978-3328-4C43-8730-8F8B1C6A1045}" type="presParOf" srcId="{778B4984-35F6-4E16-A9D0-FBFE172DA751}" destId="{C7B85E41-D2FF-47F2-B73E-214E1DEB23C8}" srcOrd="0" destOrd="0" presId="urn:microsoft.com/office/officeart/2005/8/layout/hList7"/>
    <dgm:cxn modelId="{2A410371-967E-411C-B68E-88202702656D}" type="presParOf" srcId="{778B4984-35F6-4E16-A9D0-FBFE172DA751}" destId="{3E372B53-7AAC-4094-8F51-F5CAF1F19EEC}" srcOrd="1" destOrd="0" presId="urn:microsoft.com/office/officeart/2005/8/layout/hList7"/>
    <dgm:cxn modelId="{128FBDF4-F4A1-4CBF-95CA-EC59085446B9}" type="presParOf" srcId="{778B4984-35F6-4E16-A9D0-FBFE172DA751}" destId="{BE342B84-82DC-4CD8-96E4-62B98E7EA0E7}" srcOrd="2" destOrd="0" presId="urn:microsoft.com/office/officeart/2005/8/layout/hList7"/>
    <dgm:cxn modelId="{007BD0E3-694E-4614-9888-B5B9111E7E07}" type="presParOf" srcId="{778B4984-35F6-4E16-A9D0-FBFE172DA751}" destId="{7E3D253C-E6B1-4D45-A633-0AF559620893}" srcOrd="3" destOrd="0" presId="urn:microsoft.com/office/officeart/2005/8/layout/hList7"/>
    <dgm:cxn modelId="{74E1E9D2-3853-45EF-9781-364B8BE6741F}" type="presParOf" srcId="{FA82A5D6-726F-40FB-A98B-33ACC954DE79}" destId="{7017BCFB-4647-4036-ABCE-DFC141C63DAB}" srcOrd="1" destOrd="0" presId="urn:microsoft.com/office/officeart/2005/8/layout/hList7"/>
    <dgm:cxn modelId="{3639CEF0-5EAC-439E-B0F9-0CF4643A224C}" type="presParOf" srcId="{FA82A5D6-726F-40FB-A98B-33ACC954DE79}" destId="{0C827A29-E9FC-44D4-B0DC-E22A1105B41B}" srcOrd="2" destOrd="0" presId="urn:microsoft.com/office/officeart/2005/8/layout/hList7"/>
    <dgm:cxn modelId="{6F391E2E-1AEE-4840-98E0-050790E72FB3}" type="presParOf" srcId="{0C827A29-E9FC-44D4-B0DC-E22A1105B41B}" destId="{E87B7DA3-D494-4711-A851-524B14B4AF72}" srcOrd="0" destOrd="0" presId="urn:microsoft.com/office/officeart/2005/8/layout/hList7"/>
    <dgm:cxn modelId="{44D79F3F-F364-4E5E-AE4E-9C6018778A34}" type="presParOf" srcId="{0C827A29-E9FC-44D4-B0DC-E22A1105B41B}" destId="{5720FE23-0075-465E-A8F0-741B361FA273}" srcOrd="1" destOrd="0" presId="urn:microsoft.com/office/officeart/2005/8/layout/hList7"/>
    <dgm:cxn modelId="{661D059A-D460-437D-BBBB-67BC88894379}" type="presParOf" srcId="{0C827A29-E9FC-44D4-B0DC-E22A1105B41B}" destId="{2B2C90BB-FAFE-490D-8ECE-751C41F8CF75}" srcOrd="2" destOrd="0" presId="urn:microsoft.com/office/officeart/2005/8/layout/hList7"/>
    <dgm:cxn modelId="{2AB7B9F8-314E-4DE3-B671-8C323FA31AA8}" type="presParOf" srcId="{0C827A29-E9FC-44D4-B0DC-E22A1105B41B}" destId="{C90DA145-D96D-4B3C-8BD9-FCFB50F3B7E7}" srcOrd="3" destOrd="0" presId="urn:microsoft.com/office/officeart/2005/8/layout/hList7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B056C7-4CB5-4302-9299-0F31C9B6DB87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AFCC259-63A1-4E3E-A8D8-B57D7A3A9C18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1.АМ начала образовательного мероприятия</a:t>
          </a:r>
          <a:br>
            <a:rPr lang="ru-RU" b="1" dirty="0" smtClean="0">
              <a:solidFill>
                <a:schemeClr val="bg1"/>
              </a:solidFill>
            </a:rPr>
          </a:br>
          <a:endParaRPr lang="ru-RU" b="1" dirty="0">
            <a:solidFill>
              <a:schemeClr val="bg1"/>
            </a:solidFill>
          </a:endParaRPr>
        </a:p>
      </dgm:t>
    </dgm:pt>
    <dgm:pt modelId="{690DBD88-5B6C-46F3-B942-26E608F122D8}" type="parTrans" cxnId="{8A81AC14-F152-4189-A5EC-9A6A54901812}">
      <dgm:prSet/>
      <dgm:spPr/>
      <dgm:t>
        <a:bodyPr/>
        <a:lstStyle/>
        <a:p>
          <a:endParaRPr lang="ru-RU"/>
        </a:p>
      </dgm:t>
    </dgm:pt>
    <dgm:pt modelId="{D95A76EB-81CA-49FB-AAF1-ECAEA10C18F4}" type="sibTrans" cxnId="{8A81AC14-F152-4189-A5EC-9A6A54901812}">
      <dgm:prSet/>
      <dgm:spPr/>
      <dgm:t>
        <a:bodyPr/>
        <a:lstStyle/>
        <a:p>
          <a:endParaRPr lang="ru-RU"/>
        </a:p>
      </dgm:t>
    </dgm:pt>
    <dgm:pt modelId="{8949F4EF-787E-46D5-A52C-2799DE80F9D3}">
      <dgm:prSet phldrT="[Текст]" custT="1"/>
      <dgm:spPr/>
      <dgm:t>
        <a:bodyPr/>
        <a:lstStyle/>
        <a:p>
          <a:r>
            <a:rPr lang="ru-RU" sz="2400" dirty="0" smtClean="0"/>
            <a:t>«Мой цветок» </a:t>
          </a:r>
          <a:endParaRPr lang="ru-RU" sz="2400" dirty="0"/>
        </a:p>
      </dgm:t>
    </dgm:pt>
    <dgm:pt modelId="{0481E9F0-DAA4-4EFA-89E2-086B3710AE55}" type="parTrans" cxnId="{13D31297-0F65-4A76-AC85-E1D66D10658B}">
      <dgm:prSet/>
      <dgm:spPr/>
      <dgm:t>
        <a:bodyPr/>
        <a:lstStyle/>
        <a:p>
          <a:endParaRPr lang="ru-RU"/>
        </a:p>
      </dgm:t>
    </dgm:pt>
    <dgm:pt modelId="{6D5F211F-2A10-453B-9FE0-EA7D3A331668}" type="sibTrans" cxnId="{13D31297-0F65-4A76-AC85-E1D66D10658B}">
      <dgm:prSet/>
      <dgm:spPr/>
      <dgm:t>
        <a:bodyPr/>
        <a:lstStyle/>
        <a:p>
          <a:endParaRPr lang="ru-RU"/>
        </a:p>
      </dgm:t>
    </dgm:pt>
    <dgm:pt modelId="{1F330BCE-7CD2-471A-A8B4-1562B1938BA9}">
      <dgm:prSet phldrT="[Текст]" custT="1"/>
      <dgm:spPr/>
      <dgm:t>
        <a:bodyPr/>
        <a:lstStyle/>
        <a:p>
          <a:r>
            <a:rPr lang="ru-RU" sz="2000" smtClean="0">
              <a:solidFill>
                <a:schemeClr val="bg1"/>
              </a:solidFill>
            </a:rPr>
            <a:t>«Галерея портретов» </a:t>
          </a:r>
          <a:endParaRPr lang="ru-RU" sz="2000" dirty="0">
            <a:solidFill>
              <a:schemeClr val="bg1"/>
            </a:solidFill>
          </a:endParaRPr>
        </a:p>
      </dgm:t>
    </dgm:pt>
    <dgm:pt modelId="{39D80CAE-85E4-40EC-A06D-EE30A9F8F4B5}" type="parTrans" cxnId="{D2C52B0D-576F-4C1E-A92B-6F4020DF4A57}">
      <dgm:prSet/>
      <dgm:spPr/>
      <dgm:t>
        <a:bodyPr/>
        <a:lstStyle/>
        <a:p>
          <a:endParaRPr lang="ru-RU"/>
        </a:p>
      </dgm:t>
    </dgm:pt>
    <dgm:pt modelId="{CE2D98CD-BFA5-4BE0-A05C-A3CFCB150689}" type="sibTrans" cxnId="{D2C52B0D-576F-4C1E-A92B-6F4020DF4A57}">
      <dgm:prSet/>
      <dgm:spPr/>
      <dgm:t>
        <a:bodyPr/>
        <a:lstStyle/>
        <a:p>
          <a:endParaRPr lang="ru-RU"/>
        </a:p>
      </dgm:t>
    </dgm:pt>
    <dgm:pt modelId="{176DD69E-879F-4A6C-B1D0-54BFAE78A4E3}">
      <dgm:prSet phldrT="[Текст]" custT="1"/>
      <dgm:spPr/>
      <dgm:t>
        <a:bodyPr/>
        <a:lstStyle/>
        <a:p>
          <a:r>
            <a:rPr lang="ru-RU" sz="2000" dirty="0" smtClean="0"/>
            <a:t>«Поздоровайся локтями» </a:t>
          </a:r>
          <a:endParaRPr lang="ru-RU" sz="2000" dirty="0"/>
        </a:p>
      </dgm:t>
    </dgm:pt>
    <dgm:pt modelId="{798DE094-8418-43F5-858D-EB864285D42A}" type="parTrans" cxnId="{101AE839-8880-4A30-852D-C1747AA21AA7}">
      <dgm:prSet/>
      <dgm:spPr/>
      <dgm:t>
        <a:bodyPr/>
        <a:lstStyle/>
        <a:p>
          <a:endParaRPr lang="ru-RU"/>
        </a:p>
      </dgm:t>
    </dgm:pt>
    <dgm:pt modelId="{BD70EE1B-5136-44BE-ACC7-63A00450BC92}" type="sibTrans" cxnId="{101AE839-8880-4A30-852D-C1747AA21AA7}">
      <dgm:prSet/>
      <dgm:spPr/>
      <dgm:t>
        <a:bodyPr/>
        <a:lstStyle/>
        <a:p>
          <a:endParaRPr lang="ru-RU"/>
        </a:p>
      </dgm:t>
    </dgm:pt>
    <dgm:pt modelId="{75862176-AA2D-4DF9-9A82-E4812838A8E6}">
      <dgm:prSet phldrT="[Текст]" custT="1"/>
      <dgm:spPr/>
      <dgm:t>
        <a:bodyPr/>
        <a:lstStyle/>
        <a:p>
          <a:r>
            <a:rPr lang="ru-RU" sz="2000" dirty="0" smtClean="0"/>
            <a:t>«Измерим друг друга» </a:t>
          </a:r>
          <a:endParaRPr lang="ru-RU" sz="2000" dirty="0"/>
        </a:p>
      </dgm:t>
    </dgm:pt>
    <dgm:pt modelId="{D5127B31-8E27-468C-961E-FB055F8DD90B}" type="parTrans" cxnId="{9D29F386-F6C2-4CA8-894F-CC4D2A109B9E}">
      <dgm:prSet/>
      <dgm:spPr/>
      <dgm:t>
        <a:bodyPr/>
        <a:lstStyle/>
        <a:p>
          <a:endParaRPr lang="ru-RU"/>
        </a:p>
      </dgm:t>
    </dgm:pt>
    <dgm:pt modelId="{52B5A64C-11E5-4477-BADA-E84A0282BD36}" type="sibTrans" cxnId="{9D29F386-F6C2-4CA8-894F-CC4D2A109B9E}">
      <dgm:prSet/>
      <dgm:spPr/>
      <dgm:t>
        <a:bodyPr/>
        <a:lstStyle/>
        <a:p>
          <a:endParaRPr lang="ru-RU"/>
        </a:p>
      </dgm:t>
    </dgm:pt>
    <dgm:pt modelId="{D59ED38F-14E2-4B10-ACB7-200C6DBF5D65}">
      <dgm:prSet custT="1"/>
      <dgm:spPr/>
      <dgm:t>
        <a:bodyPr/>
        <a:lstStyle/>
        <a:p>
          <a:r>
            <a:rPr lang="ru-RU" sz="2000" b="1" dirty="0" smtClean="0"/>
            <a:t>«Летающие имена»</a:t>
          </a:r>
          <a:endParaRPr lang="ru-RU" sz="2000" b="1" dirty="0"/>
        </a:p>
      </dgm:t>
    </dgm:pt>
    <dgm:pt modelId="{BA3DC768-55DD-4C43-B3FA-E24ED31B9807}" type="parTrans" cxnId="{D9F82F98-F78F-4844-969B-EECA71433DCE}">
      <dgm:prSet/>
      <dgm:spPr/>
      <dgm:t>
        <a:bodyPr/>
        <a:lstStyle/>
        <a:p>
          <a:endParaRPr lang="ru-RU"/>
        </a:p>
      </dgm:t>
    </dgm:pt>
    <dgm:pt modelId="{CB6FA15C-C514-4FC1-9F3F-F2B5F5767829}" type="sibTrans" cxnId="{D9F82F98-F78F-4844-969B-EECA71433DCE}">
      <dgm:prSet/>
      <dgm:spPr/>
      <dgm:t>
        <a:bodyPr/>
        <a:lstStyle/>
        <a:p>
          <a:endParaRPr lang="ru-RU"/>
        </a:p>
      </dgm:t>
    </dgm:pt>
    <dgm:pt modelId="{DFAA60B4-533C-4C7E-9F10-26EE57463B6E}" type="pres">
      <dgm:prSet presAssocID="{25B056C7-4CB5-4302-9299-0F31C9B6DB8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C704FA-7213-4A09-B044-EA7D55154839}" type="pres">
      <dgm:prSet presAssocID="{1AFCC259-63A1-4E3E-A8D8-B57D7A3A9C18}" presName="centerShape" presStyleLbl="node0" presStyleIdx="0" presStyleCnt="1" custScaleX="155701" custScaleY="128342"/>
      <dgm:spPr/>
      <dgm:t>
        <a:bodyPr/>
        <a:lstStyle/>
        <a:p>
          <a:endParaRPr lang="ru-RU"/>
        </a:p>
      </dgm:t>
    </dgm:pt>
    <dgm:pt modelId="{C3EFDB70-DD15-462D-92AB-8448048D5FF2}" type="pres">
      <dgm:prSet presAssocID="{8949F4EF-787E-46D5-A52C-2799DE80F9D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1653DE-6302-47E6-8497-A7F68860E649}" type="pres">
      <dgm:prSet presAssocID="{8949F4EF-787E-46D5-A52C-2799DE80F9D3}" presName="dummy" presStyleCnt="0"/>
      <dgm:spPr/>
    </dgm:pt>
    <dgm:pt modelId="{B3053980-19B8-4230-B5FB-1A1F1C0BA328}" type="pres">
      <dgm:prSet presAssocID="{6D5F211F-2A10-453B-9FE0-EA7D3A331668}" presName="sibTrans" presStyleLbl="sibTrans2D1" presStyleIdx="0" presStyleCnt="5"/>
      <dgm:spPr/>
      <dgm:t>
        <a:bodyPr/>
        <a:lstStyle/>
        <a:p>
          <a:endParaRPr lang="ru-RU"/>
        </a:p>
      </dgm:t>
    </dgm:pt>
    <dgm:pt modelId="{D6D885B3-B256-4B0A-9479-7516D917D393}" type="pres">
      <dgm:prSet presAssocID="{D59ED38F-14E2-4B10-ACB7-200C6DBF5D65}" presName="node" presStyleLbl="node1" presStyleIdx="1" presStyleCnt="5" custScaleX="112354" custScaleY="100300" custRadScaleRad="123501" custRadScaleInc="11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F81D6E-CABE-4752-8D39-BB59FC656187}" type="pres">
      <dgm:prSet presAssocID="{D59ED38F-14E2-4B10-ACB7-200C6DBF5D65}" presName="dummy" presStyleCnt="0"/>
      <dgm:spPr/>
    </dgm:pt>
    <dgm:pt modelId="{BF506FF0-53BC-4327-9DC0-6666FF092C82}" type="pres">
      <dgm:prSet presAssocID="{CB6FA15C-C514-4FC1-9F3F-F2B5F5767829}" presName="sibTrans" presStyleLbl="sibTrans2D1" presStyleIdx="1" presStyleCnt="5"/>
      <dgm:spPr/>
      <dgm:t>
        <a:bodyPr/>
        <a:lstStyle/>
        <a:p>
          <a:endParaRPr lang="ru-RU"/>
        </a:p>
      </dgm:t>
    </dgm:pt>
    <dgm:pt modelId="{01A60E42-4443-43B1-BE5B-C706A6C2E914}" type="pres">
      <dgm:prSet presAssocID="{1F330BCE-7CD2-471A-A8B4-1562B1938BA9}" presName="node" presStyleLbl="node1" presStyleIdx="2" presStyleCnt="5" custScaleX="129841" custRadScaleRad="113861" custRadScaleInc="-30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2936F8-8C57-447D-9476-4D6C6809C398}" type="pres">
      <dgm:prSet presAssocID="{1F330BCE-7CD2-471A-A8B4-1562B1938BA9}" presName="dummy" presStyleCnt="0"/>
      <dgm:spPr/>
    </dgm:pt>
    <dgm:pt modelId="{7F6B94C2-D024-4485-B20E-C6F747393622}" type="pres">
      <dgm:prSet presAssocID="{CE2D98CD-BFA5-4BE0-A05C-A3CFCB150689}" presName="sibTrans" presStyleLbl="sibTrans2D1" presStyleIdx="2" presStyleCnt="5"/>
      <dgm:spPr/>
      <dgm:t>
        <a:bodyPr/>
        <a:lstStyle/>
        <a:p>
          <a:endParaRPr lang="ru-RU"/>
        </a:p>
      </dgm:t>
    </dgm:pt>
    <dgm:pt modelId="{5A73521F-3FFA-45CB-8381-8D49CD2A5265}" type="pres">
      <dgm:prSet presAssocID="{176DD69E-879F-4A6C-B1D0-54BFAE78A4E3}" presName="node" presStyleLbl="node1" presStyleIdx="3" presStyleCnt="5" custScaleX="159427" custRadScaleRad="108349" custRadScaleInc="176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315002-3969-4F72-88C3-EA4B590D756A}" type="pres">
      <dgm:prSet presAssocID="{176DD69E-879F-4A6C-B1D0-54BFAE78A4E3}" presName="dummy" presStyleCnt="0"/>
      <dgm:spPr/>
    </dgm:pt>
    <dgm:pt modelId="{0DA2C9B2-D317-4710-9E5F-231FF013A477}" type="pres">
      <dgm:prSet presAssocID="{BD70EE1B-5136-44BE-ACC7-63A00450BC92}" presName="sibTrans" presStyleLbl="sibTrans2D1" presStyleIdx="3" presStyleCnt="5"/>
      <dgm:spPr/>
      <dgm:t>
        <a:bodyPr/>
        <a:lstStyle/>
        <a:p>
          <a:endParaRPr lang="ru-RU"/>
        </a:p>
      </dgm:t>
    </dgm:pt>
    <dgm:pt modelId="{67F1CE45-C46A-4A6B-B331-48BD95AC7A7C}" type="pres">
      <dgm:prSet presAssocID="{75862176-AA2D-4DF9-9A82-E4812838A8E6}" presName="node" presStyleLbl="node1" presStyleIdx="4" presStyleCnt="5" custScaleX="133109" custRadScaleRad="116115" custRadScaleInc="4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02A530-8A17-4D07-A19C-41BE75768DB5}" type="pres">
      <dgm:prSet presAssocID="{75862176-AA2D-4DF9-9A82-E4812838A8E6}" presName="dummy" presStyleCnt="0"/>
      <dgm:spPr/>
    </dgm:pt>
    <dgm:pt modelId="{61DFC902-9023-4CCC-A31E-2778DCDBAAA1}" type="pres">
      <dgm:prSet presAssocID="{52B5A64C-11E5-4477-BADA-E84A0282BD36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2EA9786A-1181-4D29-B6D0-117DCF8981D9}" type="presOf" srcId="{1F330BCE-7CD2-471A-A8B4-1562B1938BA9}" destId="{01A60E42-4443-43B1-BE5B-C706A6C2E914}" srcOrd="0" destOrd="0" presId="urn:microsoft.com/office/officeart/2005/8/layout/radial6"/>
    <dgm:cxn modelId="{6C4B0C2E-1C20-429C-B5D9-16F1090BFCFA}" type="presOf" srcId="{75862176-AA2D-4DF9-9A82-E4812838A8E6}" destId="{67F1CE45-C46A-4A6B-B331-48BD95AC7A7C}" srcOrd="0" destOrd="0" presId="urn:microsoft.com/office/officeart/2005/8/layout/radial6"/>
    <dgm:cxn modelId="{13D31297-0F65-4A76-AC85-E1D66D10658B}" srcId="{1AFCC259-63A1-4E3E-A8D8-B57D7A3A9C18}" destId="{8949F4EF-787E-46D5-A52C-2799DE80F9D3}" srcOrd="0" destOrd="0" parTransId="{0481E9F0-DAA4-4EFA-89E2-086B3710AE55}" sibTransId="{6D5F211F-2A10-453B-9FE0-EA7D3A331668}"/>
    <dgm:cxn modelId="{38B74BE9-2035-49D8-BE98-DE26AEF6A28D}" type="presOf" srcId="{1AFCC259-63A1-4E3E-A8D8-B57D7A3A9C18}" destId="{0BC704FA-7213-4A09-B044-EA7D55154839}" srcOrd="0" destOrd="0" presId="urn:microsoft.com/office/officeart/2005/8/layout/radial6"/>
    <dgm:cxn modelId="{D2C52B0D-576F-4C1E-A92B-6F4020DF4A57}" srcId="{1AFCC259-63A1-4E3E-A8D8-B57D7A3A9C18}" destId="{1F330BCE-7CD2-471A-A8B4-1562B1938BA9}" srcOrd="2" destOrd="0" parTransId="{39D80CAE-85E4-40EC-A06D-EE30A9F8F4B5}" sibTransId="{CE2D98CD-BFA5-4BE0-A05C-A3CFCB150689}"/>
    <dgm:cxn modelId="{0BF1F13D-60CC-447E-BFB6-EF3BE1816CE5}" type="presOf" srcId="{6D5F211F-2A10-453B-9FE0-EA7D3A331668}" destId="{B3053980-19B8-4230-B5FB-1A1F1C0BA328}" srcOrd="0" destOrd="0" presId="urn:microsoft.com/office/officeart/2005/8/layout/radial6"/>
    <dgm:cxn modelId="{60C230F7-1BB4-477D-BEA8-74408D5C025A}" type="presOf" srcId="{BD70EE1B-5136-44BE-ACC7-63A00450BC92}" destId="{0DA2C9B2-D317-4710-9E5F-231FF013A477}" srcOrd="0" destOrd="0" presId="urn:microsoft.com/office/officeart/2005/8/layout/radial6"/>
    <dgm:cxn modelId="{CC0D3FC4-53A7-407B-B894-2115EF6CEF03}" type="presOf" srcId="{8949F4EF-787E-46D5-A52C-2799DE80F9D3}" destId="{C3EFDB70-DD15-462D-92AB-8448048D5FF2}" srcOrd="0" destOrd="0" presId="urn:microsoft.com/office/officeart/2005/8/layout/radial6"/>
    <dgm:cxn modelId="{1A249770-FAE3-4629-BE0E-EB9FDE11D8F0}" type="presOf" srcId="{52B5A64C-11E5-4477-BADA-E84A0282BD36}" destId="{61DFC902-9023-4CCC-A31E-2778DCDBAAA1}" srcOrd="0" destOrd="0" presId="urn:microsoft.com/office/officeart/2005/8/layout/radial6"/>
    <dgm:cxn modelId="{101AE839-8880-4A30-852D-C1747AA21AA7}" srcId="{1AFCC259-63A1-4E3E-A8D8-B57D7A3A9C18}" destId="{176DD69E-879F-4A6C-B1D0-54BFAE78A4E3}" srcOrd="3" destOrd="0" parTransId="{798DE094-8418-43F5-858D-EB864285D42A}" sibTransId="{BD70EE1B-5136-44BE-ACC7-63A00450BC92}"/>
    <dgm:cxn modelId="{1CF502C1-B43B-4828-9CA1-CA9AEE3705E3}" type="presOf" srcId="{25B056C7-4CB5-4302-9299-0F31C9B6DB87}" destId="{DFAA60B4-533C-4C7E-9F10-26EE57463B6E}" srcOrd="0" destOrd="0" presId="urn:microsoft.com/office/officeart/2005/8/layout/radial6"/>
    <dgm:cxn modelId="{D9F82F98-F78F-4844-969B-EECA71433DCE}" srcId="{1AFCC259-63A1-4E3E-A8D8-B57D7A3A9C18}" destId="{D59ED38F-14E2-4B10-ACB7-200C6DBF5D65}" srcOrd="1" destOrd="0" parTransId="{BA3DC768-55DD-4C43-B3FA-E24ED31B9807}" sibTransId="{CB6FA15C-C514-4FC1-9F3F-F2B5F5767829}"/>
    <dgm:cxn modelId="{2E5A70CC-66B0-4E4E-8583-3A532088CF4E}" type="presOf" srcId="{D59ED38F-14E2-4B10-ACB7-200C6DBF5D65}" destId="{D6D885B3-B256-4B0A-9479-7516D917D393}" srcOrd="0" destOrd="0" presId="urn:microsoft.com/office/officeart/2005/8/layout/radial6"/>
    <dgm:cxn modelId="{9D29F386-F6C2-4CA8-894F-CC4D2A109B9E}" srcId="{1AFCC259-63A1-4E3E-A8D8-B57D7A3A9C18}" destId="{75862176-AA2D-4DF9-9A82-E4812838A8E6}" srcOrd="4" destOrd="0" parTransId="{D5127B31-8E27-468C-961E-FB055F8DD90B}" sibTransId="{52B5A64C-11E5-4477-BADA-E84A0282BD36}"/>
    <dgm:cxn modelId="{25988650-2D98-4EFB-BF46-F8A789C75CC3}" type="presOf" srcId="{CE2D98CD-BFA5-4BE0-A05C-A3CFCB150689}" destId="{7F6B94C2-D024-4485-B20E-C6F747393622}" srcOrd="0" destOrd="0" presId="urn:microsoft.com/office/officeart/2005/8/layout/radial6"/>
    <dgm:cxn modelId="{04EBCAC7-3983-481C-A3DD-5D9A6F58AFF0}" type="presOf" srcId="{176DD69E-879F-4A6C-B1D0-54BFAE78A4E3}" destId="{5A73521F-3FFA-45CB-8381-8D49CD2A5265}" srcOrd="0" destOrd="0" presId="urn:microsoft.com/office/officeart/2005/8/layout/radial6"/>
    <dgm:cxn modelId="{F829B790-6815-4E76-A311-CCBAE3D6A7B0}" type="presOf" srcId="{CB6FA15C-C514-4FC1-9F3F-F2B5F5767829}" destId="{BF506FF0-53BC-4327-9DC0-6666FF092C82}" srcOrd="0" destOrd="0" presId="urn:microsoft.com/office/officeart/2005/8/layout/radial6"/>
    <dgm:cxn modelId="{8A81AC14-F152-4189-A5EC-9A6A54901812}" srcId="{25B056C7-4CB5-4302-9299-0F31C9B6DB87}" destId="{1AFCC259-63A1-4E3E-A8D8-B57D7A3A9C18}" srcOrd="0" destOrd="0" parTransId="{690DBD88-5B6C-46F3-B942-26E608F122D8}" sibTransId="{D95A76EB-81CA-49FB-AAF1-ECAEA10C18F4}"/>
    <dgm:cxn modelId="{24A51F62-1CEF-41AF-8BA5-7BA6A6535EFC}" type="presParOf" srcId="{DFAA60B4-533C-4C7E-9F10-26EE57463B6E}" destId="{0BC704FA-7213-4A09-B044-EA7D55154839}" srcOrd="0" destOrd="0" presId="urn:microsoft.com/office/officeart/2005/8/layout/radial6"/>
    <dgm:cxn modelId="{AAAA65A1-57B3-44D9-8169-7408ED5F53DE}" type="presParOf" srcId="{DFAA60B4-533C-4C7E-9F10-26EE57463B6E}" destId="{C3EFDB70-DD15-462D-92AB-8448048D5FF2}" srcOrd="1" destOrd="0" presId="urn:microsoft.com/office/officeart/2005/8/layout/radial6"/>
    <dgm:cxn modelId="{9D0D2EDD-267D-408A-98FA-6D5283DD9B06}" type="presParOf" srcId="{DFAA60B4-533C-4C7E-9F10-26EE57463B6E}" destId="{991653DE-6302-47E6-8497-A7F68860E649}" srcOrd="2" destOrd="0" presId="urn:microsoft.com/office/officeart/2005/8/layout/radial6"/>
    <dgm:cxn modelId="{A160FE6A-68A6-4F5E-89AC-4C5FC9CC8673}" type="presParOf" srcId="{DFAA60B4-533C-4C7E-9F10-26EE57463B6E}" destId="{B3053980-19B8-4230-B5FB-1A1F1C0BA328}" srcOrd="3" destOrd="0" presId="urn:microsoft.com/office/officeart/2005/8/layout/radial6"/>
    <dgm:cxn modelId="{081CB13B-18D6-4C54-95EB-93DC65B319D6}" type="presParOf" srcId="{DFAA60B4-533C-4C7E-9F10-26EE57463B6E}" destId="{D6D885B3-B256-4B0A-9479-7516D917D393}" srcOrd="4" destOrd="0" presId="urn:microsoft.com/office/officeart/2005/8/layout/radial6"/>
    <dgm:cxn modelId="{AE95C972-94F0-4773-A238-6B143B312CE9}" type="presParOf" srcId="{DFAA60B4-533C-4C7E-9F10-26EE57463B6E}" destId="{20F81D6E-CABE-4752-8D39-BB59FC656187}" srcOrd="5" destOrd="0" presId="urn:microsoft.com/office/officeart/2005/8/layout/radial6"/>
    <dgm:cxn modelId="{C878DF86-225F-4B8A-8468-89E3F6164DC2}" type="presParOf" srcId="{DFAA60B4-533C-4C7E-9F10-26EE57463B6E}" destId="{BF506FF0-53BC-4327-9DC0-6666FF092C82}" srcOrd="6" destOrd="0" presId="urn:microsoft.com/office/officeart/2005/8/layout/radial6"/>
    <dgm:cxn modelId="{11BD6167-46B3-4F8F-A9CD-B1575101A28D}" type="presParOf" srcId="{DFAA60B4-533C-4C7E-9F10-26EE57463B6E}" destId="{01A60E42-4443-43B1-BE5B-C706A6C2E914}" srcOrd="7" destOrd="0" presId="urn:microsoft.com/office/officeart/2005/8/layout/radial6"/>
    <dgm:cxn modelId="{4498DB75-D23F-4B90-958E-EF5EE982A538}" type="presParOf" srcId="{DFAA60B4-533C-4C7E-9F10-26EE57463B6E}" destId="{652936F8-8C57-447D-9476-4D6C6809C398}" srcOrd="8" destOrd="0" presId="urn:microsoft.com/office/officeart/2005/8/layout/radial6"/>
    <dgm:cxn modelId="{EBD74CA7-E09F-4F94-97FD-F9217B42521D}" type="presParOf" srcId="{DFAA60B4-533C-4C7E-9F10-26EE57463B6E}" destId="{7F6B94C2-D024-4485-B20E-C6F747393622}" srcOrd="9" destOrd="0" presId="urn:microsoft.com/office/officeart/2005/8/layout/radial6"/>
    <dgm:cxn modelId="{B5485E5C-5143-43F7-B49A-544971B71104}" type="presParOf" srcId="{DFAA60B4-533C-4C7E-9F10-26EE57463B6E}" destId="{5A73521F-3FFA-45CB-8381-8D49CD2A5265}" srcOrd="10" destOrd="0" presId="urn:microsoft.com/office/officeart/2005/8/layout/radial6"/>
    <dgm:cxn modelId="{0536B319-88C3-45C9-B9E9-27D2CDCE477F}" type="presParOf" srcId="{DFAA60B4-533C-4C7E-9F10-26EE57463B6E}" destId="{74315002-3969-4F72-88C3-EA4B590D756A}" srcOrd="11" destOrd="0" presId="urn:microsoft.com/office/officeart/2005/8/layout/radial6"/>
    <dgm:cxn modelId="{7AC60A86-6FF3-481B-B002-902132301751}" type="presParOf" srcId="{DFAA60B4-533C-4C7E-9F10-26EE57463B6E}" destId="{0DA2C9B2-D317-4710-9E5F-231FF013A477}" srcOrd="12" destOrd="0" presId="urn:microsoft.com/office/officeart/2005/8/layout/radial6"/>
    <dgm:cxn modelId="{C4E50ABE-8378-46EC-A8C3-BB1D68D84BB9}" type="presParOf" srcId="{DFAA60B4-533C-4C7E-9F10-26EE57463B6E}" destId="{67F1CE45-C46A-4A6B-B331-48BD95AC7A7C}" srcOrd="13" destOrd="0" presId="urn:microsoft.com/office/officeart/2005/8/layout/radial6"/>
    <dgm:cxn modelId="{BC78D11A-E0EB-4A97-9C7A-648C5A7B5353}" type="presParOf" srcId="{DFAA60B4-533C-4C7E-9F10-26EE57463B6E}" destId="{0502A530-8A17-4D07-A19C-41BE75768DB5}" srcOrd="14" destOrd="0" presId="urn:microsoft.com/office/officeart/2005/8/layout/radial6"/>
    <dgm:cxn modelId="{19918BD8-1EA6-4FCD-BCDC-162D639075A9}" type="presParOf" srcId="{DFAA60B4-533C-4C7E-9F10-26EE57463B6E}" destId="{61DFC902-9023-4CCC-A31E-2778DCDBAAA1}" srcOrd="15" destOrd="0" presId="urn:microsoft.com/office/officeart/2005/8/layout/radial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422176-6C0F-4B71-8418-1925D3C775B4}" type="doc">
      <dgm:prSet loTypeId="urn:microsoft.com/office/officeart/2005/8/layout/radial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AA67CB3-59F8-40E4-ABDC-99826B243F93}">
      <dgm:prSet phldrT="[Текст]"/>
      <dgm:spPr/>
      <dgm:t>
        <a:bodyPr/>
        <a:lstStyle/>
        <a:p>
          <a:r>
            <a:rPr lang="ru-RU" b="1" dirty="0" smtClean="0"/>
            <a:t>2. АМ выяснение целей, ожиданий и опасений</a:t>
          </a:r>
          <a:endParaRPr lang="ru-RU" b="1" dirty="0"/>
        </a:p>
      </dgm:t>
    </dgm:pt>
    <dgm:pt modelId="{0A7B8418-3003-4D6D-94A1-758C71DD5DD4}" type="parTrans" cxnId="{09B480CB-1569-4A3B-A57C-8A335E464D1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63F449C-2CDA-4EAB-8CC9-B6BCAAE7025B}" type="sibTrans" cxnId="{09B480CB-1569-4A3B-A57C-8A335E464D1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323C24D5-C2D0-44D3-AC37-5EE9FCA7F134}">
      <dgm:prSet phldrT="[Текст]" custT="1"/>
      <dgm:spPr/>
      <dgm:t>
        <a:bodyPr/>
        <a:lstStyle/>
        <a:p>
          <a:r>
            <a:rPr lang="ru-RU" sz="2000" smtClean="0"/>
            <a:t>«Список покупок»</a:t>
          </a:r>
          <a:endParaRPr lang="ru-RU" sz="2000" dirty="0"/>
        </a:p>
      </dgm:t>
    </dgm:pt>
    <dgm:pt modelId="{7DBC7154-E94E-4D94-833E-9BA81E5E7F20}" type="parTrans" cxnId="{81E6B000-36AD-4F9D-9FAA-98889400437E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F73DF7E-CCC0-4EE6-A98B-88BD65BDE521}" type="sibTrans" cxnId="{81E6B000-36AD-4F9D-9FAA-98889400437E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0666A15-0ED6-40DB-945B-E80D10586A65}">
      <dgm:prSet phldrT="[Текст]" custT="1"/>
      <dgm:spPr/>
      <dgm:t>
        <a:bodyPr/>
        <a:lstStyle/>
        <a:p>
          <a:r>
            <a:rPr lang="ru-RU" sz="2000" smtClean="0"/>
            <a:t>«Дерево ожиданий»</a:t>
          </a:r>
          <a:endParaRPr lang="ru-RU" sz="2000" dirty="0"/>
        </a:p>
      </dgm:t>
    </dgm:pt>
    <dgm:pt modelId="{D52B8A7A-6F80-48D5-982B-3D4C121D1D3A}" type="parTrans" cxnId="{C1199A92-BFEF-4177-B352-6314C0CE980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3882A56-0B14-40C4-BC0B-81C767C5F625}" type="sibTrans" cxnId="{C1199A92-BFEF-4177-B352-6314C0CE980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C3CEE99-2676-41BE-B876-1EDE201D07E0}">
      <dgm:prSet phldrT="[Текст]" custT="1"/>
      <dgm:spPr/>
      <dgm:t>
        <a:bodyPr/>
        <a:lstStyle/>
        <a:p>
          <a:r>
            <a:rPr lang="ru-RU" sz="2000" smtClean="0"/>
            <a:t>«Лицензия на приобретение знаний»</a:t>
          </a:r>
          <a:endParaRPr lang="ru-RU" sz="2000" dirty="0"/>
        </a:p>
      </dgm:t>
    </dgm:pt>
    <dgm:pt modelId="{685D0515-C172-4BE8-BE90-D3B9BA99C03B}" type="parTrans" cxnId="{3539E054-3CA6-4F44-89E6-9011EDC25E7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31C8ABEC-D651-4BF9-A7A8-2F766420B8C9}" type="sibTrans" cxnId="{3539E054-3CA6-4F44-89E6-9011EDC25E7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8D1A11A-CF45-4118-AEF1-19C84C1EB896}">
      <dgm:prSet phldrT="[Текст]" custT="1"/>
      <dgm:spPr/>
      <dgm:t>
        <a:bodyPr/>
        <a:lstStyle/>
        <a:p>
          <a:r>
            <a:rPr lang="ru-RU" sz="2000" dirty="0" smtClean="0"/>
            <a:t>«Разноцветные листы»</a:t>
          </a:r>
          <a:endParaRPr lang="ru-RU" sz="2000" dirty="0"/>
        </a:p>
      </dgm:t>
    </dgm:pt>
    <dgm:pt modelId="{19AC16B0-0B4C-47D7-8870-3E39A258E313}" type="parTrans" cxnId="{8081187D-D366-493F-8457-57B3B45858F9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F8D86BB-D479-41D2-8B29-DB3D41CA2709}" type="sibTrans" cxnId="{8081187D-D366-493F-8457-57B3B45858F9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70DFC67-680E-4514-922B-E31F58CAAEF8}">
      <dgm:prSet custT="1"/>
      <dgm:spPr/>
      <dgm:t>
        <a:bodyPr/>
        <a:lstStyle/>
        <a:p>
          <a:r>
            <a:rPr lang="ru-RU" sz="2000" dirty="0" smtClean="0"/>
            <a:t>«Фруктовый сад»</a:t>
          </a:r>
          <a:endParaRPr lang="ru-RU" sz="2000" dirty="0"/>
        </a:p>
      </dgm:t>
    </dgm:pt>
    <dgm:pt modelId="{72CDEA30-98F1-4C23-AD5A-9AB92DA05E9B}" type="parTrans" cxnId="{4A0F6F6F-F457-40D5-B380-35274B08F6EC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24DEE02-D574-45E5-85D0-8A72C7D499C9}" type="sibTrans" cxnId="{4A0F6F6F-F457-40D5-B380-35274B08F6EC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D5EA645-F28B-4A9A-9958-503E1170E334}" type="pres">
      <dgm:prSet presAssocID="{B3422176-6C0F-4B71-8418-1925D3C775B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05104B-E93B-4F9E-B8BE-4E28B36CCAB2}" type="pres">
      <dgm:prSet presAssocID="{7AA67CB3-59F8-40E4-ABDC-99826B243F93}" presName="centerShape" presStyleLbl="node0" presStyleIdx="0" presStyleCnt="1" custScaleX="160442" custScaleY="123361"/>
      <dgm:spPr/>
      <dgm:t>
        <a:bodyPr/>
        <a:lstStyle/>
        <a:p>
          <a:endParaRPr lang="ru-RU"/>
        </a:p>
      </dgm:t>
    </dgm:pt>
    <dgm:pt modelId="{F9F9B9FB-E84F-49CF-8667-B50BC82040B7}" type="pres">
      <dgm:prSet presAssocID="{323C24D5-C2D0-44D3-AC37-5EE9FCA7F134}" presName="node" presStyleLbl="node1" presStyleIdx="0" presStyleCnt="5" custRadScaleRad="108092" custRadScaleInc="-2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AE734-FB76-438C-9550-319EF33AE61D}" type="pres">
      <dgm:prSet presAssocID="{323C24D5-C2D0-44D3-AC37-5EE9FCA7F134}" presName="dummy" presStyleCnt="0"/>
      <dgm:spPr/>
    </dgm:pt>
    <dgm:pt modelId="{48760180-7355-49A1-ADAF-FE0A015B8C40}" type="pres">
      <dgm:prSet presAssocID="{2F73DF7E-CCC0-4EE6-A98B-88BD65BDE521}" presName="sibTrans" presStyleLbl="sibTrans2D1" presStyleIdx="0" presStyleCnt="5"/>
      <dgm:spPr/>
      <dgm:t>
        <a:bodyPr/>
        <a:lstStyle/>
        <a:p>
          <a:endParaRPr lang="ru-RU"/>
        </a:p>
      </dgm:t>
    </dgm:pt>
    <dgm:pt modelId="{B273E79D-5D87-4B67-93B3-A1773FBAB8DE}" type="pres">
      <dgm:prSet presAssocID="{A0666A15-0ED6-40DB-945B-E80D10586A65}" presName="node" presStyleLbl="node1" presStyleIdx="1" presStyleCnt="5" custScaleX="125213" custRadScaleRad="121588" custRadScaleInc="90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C9345-EEB4-49F7-89F1-CF4699840D63}" type="pres">
      <dgm:prSet presAssocID="{A0666A15-0ED6-40DB-945B-E80D10586A65}" presName="dummy" presStyleCnt="0"/>
      <dgm:spPr/>
    </dgm:pt>
    <dgm:pt modelId="{F8BEEDFA-38F7-4901-9BC3-EB3188E18D81}" type="pres">
      <dgm:prSet presAssocID="{93882A56-0B14-40C4-BC0B-81C767C5F625}" presName="sibTrans" presStyleLbl="sibTrans2D1" presStyleIdx="1" presStyleCnt="5"/>
      <dgm:spPr/>
      <dgm:t>
        <a:bodyPr/>
        <a:lstStyle/>
        <a:p>
          <a:endParaRPr lang="ru-RU"/>
        </a:p>
      </dgm:t>
    </dgm:pt>
    <dgm:pt modelId="{C299BCFB-30F5-4A54-9B33-8057CCB1EF31}" type="pres">
      <dgm:prSet presAssocID="{EC3CEE99-2676-41BE-B876-1EDE201D07E0}" presName="node" presStyleLbl="node1" presStyleIdx="2" presStyleCnt="5" custScaleX="159633" custRadScaleRad="115197" custRadScaleInc="-33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457D4-52D6-47C8-8610-5A05F93DD513}" type="pres">
      <dgm:prSet presAssocID="{EC3CEE99-2676-41BE-B876-1EDE201D07E0}" presName="dummy" presStyleCnt="0"/>
      <dgm:spPr/>
    </dgm:pt>
    <dgm:pt modelId="{35BF870C-EE47-4352-AAFC-9FA097EB58D2}" type="pres">
      <dgm:prSet presAssocID="{31C8ABEC-D651-4BF9-A7A8-2F766420B8C9}" presName="sibTrans" presStyleLbl="sibTrans2D1" presStyleIdx="2" presStyleCnt="5"/>
      <dgm:spPr/>
      <dgm:t>
        <a:bodyPr/>
        <a:lstStyle/>
        <a:p>
          <a:endParaRPr lang="ru-RU"/>
        </a:p>
      </dgm:t>
    </dgm:pt>
    <dgm:pt modelId="{8522EFBE-4123-4020-B7F8-B3D61794F786}" type="pres">
      <dgm:prSet presAssocID="{48D1A11A-CF45-4118-AEF1-19C84C1EB896}" presName="node" presStyleLbl="node1" presStyleIdx="3" presStyleCnt="5" custScaleX="147924" custRadScaleRad="114271" custRadScaleInc="31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5D3225-761E-47E0-893F-E88ABA0D276C}" type="pres">
      <dgm:prSet presAssocID="{48D1A11A-CF45-4118-AEF1-19C84C1EB896}" presName="dummy" presStyleCnt="0"/>
      <dgm:spPr/>
    </dgm:pt>
    <dgm:pt modelId="{713D40CA-4A31-4B4F-BA8F-B47D44A43B08}" type="pres">
      <dgm:prSet presAssocID="{0F8D86BB-D479-41D2-8B29-DB3D41CA2709}" presName="sibTrans" presStyleLbl="sibTrans2D1" presStyleIdx="3" presStyleCnt="5"/>
      <dgm:spPr/>
      <dgm:t>
        <a:bodyPr/>
        <a:lstStyle/>
        <a:p>
          <a:endParaRPr lang="ru-RU"/>
        </a:p>
      </dgm:t>
    </dgm:pt>
    <dgm:pt modelId="{C68FC1F1-90ED-48EC-8B3B-387ED8BD1F67}" type="pres">
      <dgm:prSet presAssocID="{270DFC67-680E-4514-922B-E31F58CAAEF8}" presName="node" presStyleLbl="node1" presStyleIdx="4" presStyleCnt="5" custScaleX="136923" custRadScaleRad="122610" custRadScaleInc="-4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A6F07-5D4C-40EF-9373-65DF6CB82C05}" type="pres">
      <dgm:prSet presAssocID="{270DFC67-680E-4514-922B-E31F58CAAEF8}" presName="dummy" presStyleCnt="0"/>
      <dgm:spPr/>
    </dgm:pt>
    <dgm:pt modelId="{B10CD4E0-7B7D-4416-A6AA-F02B1ECE1EFA}" type="pres">
      <dgm:prSet presAssocID="{A24DEE02-D574-45E5-85D0-8A72C7D499C9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8A73B89E-EE6C-4833-A238-55D41F9F42A0}" type="presOf" srcId="{7AA67CB3-59F8-40E4-ABDC-99826B243F93}" destId="{3905104B-E93B-4F9E-B8BE-4E28B36CCAB2}" srcOrd="0" destOrd="0" presId="urn:microsoft.com/office/officeart/2005/8/layout/radial6"/>
    <dgm:cxn modelId="{4A0F6F6F-F457-40D5-B380-35274B08F6EC}" srcId="{7AA67CB3-59F8-40E4-ABDC-99826B243F93}" destId="{270DFC67-680E-4514-922B-E31F58CAAEF8}" srcOrd="4" destOrd="0" parTransId="{72CDEA30-98F1-4C23-AD5A-9AB92DA05E9B}" sibTransId="{A24DEE02-D574-45E5-85D0-8A72C7D499C9}"/>
    <dgm:cxn modelId="{81E6B000-36AD-4F9D-9FAA-98889400437E}" srcId="{7AA67CB3-59F8-40E4-ABDC-99826B243F93}" destId="{323C24D5-C2D0-44D3-AC37-5EE9FCA7F134}" srcOrd="0" destOrd="0" parTransId="{7DBC7154-E94E-4D94-833E-9BA81E5E7F20}" sibTransId="{2F73DF7E-CCC0-4EE6-A98B-88BD65BDE521}"/>
    <dgm:cxn modelId="{067D7BFC-2C24-4551-84B8-60820C89D41D}" type="presOf" srcId="{270DFC67-680E-4514-922B-E31F58CAAEF8}" destId="{C68FC1F1-90ED-48EC-8B3B-387ED8BD1F67}" srcOrd="0" destOrd="0" presId="urn:microsoft.com/office/officeart/2005/8/layout/radial6"/>
    <dgm:cxn modelId="{3539E054-3CA6-4F44-89E6-9011EDC25E73}" srcId="{7AA67CB3-59F8-40E4-ABDC-99826B243F93}" destId="{EC3CEE99-2676-41BE-B876-1EDE201D07E0}" srcOrd="2" destOrd="0" parTransId="{685D0515-C172-4BE8-BE90-D3B9BA99C03B}" sibTransId="{31C8ABEC-D651-4BF9-A7A8-2F766420B8C9}"/>
    <dgm:cxn modelId="{C1199A92-BFEF-4177-B352-6314C0CE9804}" srcId="{7AA67CB3-59F8-40E4-ABDC-99826B243F93}" destId="{A0666A15-0ED6-40DB-945B-E80D10586A65}" srcOrd="1" destOrd="0" parTransId="{D52B8A7A-6F80-48D5-982B-3D4C121D1D3A}" sibTransId="{93882A56-0B14-40C4-BC0B-81C767C5F625}"/>
    <dgm:cxn modelId="{36DFAFC3-3F29-4973-B8E9-40ABDDBC9361}" type="presOf" srcId="{A0666A15-0ED6-40DB-945B-E80D10586A65}" destId="{B273E79D-5D87-4B67-93B3-A1773FBAB8DE}" srcOrd="0" destOrd="0" presId="urn:microsoft.com/office/officeart/2005/8/layout/radial6"/>
    <dgm:cxn modelId="{63630342-CD24-4AF6-A614-B64705FFA65E}" type="presOf" srcId="{323C24D5-C2D0-44D3-AC37-5EE9FCA7F134}" destId="{F9F9B9FB-E84F-49CF-8667-B50BC82040B7}" srcOrd="0" destOrd="0" presId="urn:microsoft.com/office/officeart/2005/8/layout/radial6"/>
    <dgm:cxn modelId="{0F14C4CD-F7A4-47A5-89D4-7F489421BE18}" type="presOf" srcId="{A24DEE02-D574-45E5-85D0-8A72C7D499C9}" destId="{B10CD4E0-7B7D-4416-A6AA-F02B1ECE1EFA}" srcOrd="0" destOrd="0" presId="urn:microsoft.com/office/officeart/2005/8/layout/radial6"/>
    <dgm:cxn modelId="{A4CC26E7-BB76-4237-8A8D-870470B0F79E}" type="presOf" srcId="{EC3CEE99-2676-41BE-B876-1EDE201D07E0}" destId="{C299BCFB-30F5-4A54-9B33-8057CCB1EF31}" srcOrd="0" destOrd="0" presId="urn:microsoft.com/office/officeart/2005/8/layout/radial6"/>
    <dgm:cxn modelId="{8081187D-D366-493F-8457-57B3B45858F9}" srcId="{7AA67CB3-59F8-40E4-ABDC-99826B243F93}" destId="{48D1A11A-CF45-4118-AEF1-19C84C1EB896}" srcOrd="3" destOrd="0" parTransId="{19AC16B0-0B4C-47D7-8870-3E39A258E313}" sibTransId="{0F8D86BB-D479-41D2-8B29-DB3D41CA2709}"/>
    <dgm:cxn modelId="{09B480CB-1569-4A3B-A57C-8A335E464D10}" srcId="{B3422176-6C0F-4B71-8418-1925D3C775B4}" destId="{7AA67CB3-59F8-40E4-ABDC-99826B243F93}" srcOrd="0" destOrd="0" parTransId="{0A7B8418-3003-4D6D-94A1-758C71DD5DD4}" sibTransId="{863F449C-2CDA-4EAB-8CC9-B6BCAAE7025B}"/>
    <dgm:cxn modelId="{1AFF2E8C-60CA-436C-8199-0640438291F9}" type="presOf" srcId="{2F73DF7E-CCC0-4EE6-A98B-88BD65BDE521}" destId="{48760180-7355-49A1-ADAF-FE0A015B8C40}" srcOrd="0" destOrd="0" presId="urn:microsoft.com/office/officeart/2005/8/layout/radial6"/>
    <dgm:cxn modelId="{9773D5B5-ABED-4BBC-A266-EC3FFBADFC87}" type="presOf" srcId="{B3422176-6C0F-4B71-8418-1925D3C775B4}" destId="{5D5EA645-F28B-4A9A-9958-503E1170E334}" srcOrd="0" destOrd="0" presId="urn:microsoft.com/office/officeart/2005/8/layout/radial6"/>
    <dgm:cxn modelId="{8450D1D6-3A75-472A-B0C8-3C21831394B0}" type="presOf" srcId="{31C8ABEC-D651-4BF9-A7A8-2F766420B8C9}" destId="{35BF870C-EE47-4352-AAFC-9FA097EB58D2}" srcOrd="0" destOrd="0" presId="urn:microsoft.com/office/officeart/2005/8/layout/radial6"/>
    <dgm:cxn modelId="{421AF80B-3F54-4A98-B615-FEF7E7C4D654}" type="presOf" srcId="{0F8D86BB-D479-41D2-8B29-DB3D41CA2709}" destId="{713D40CA-4A31-4B4F-BA8F-B47D44A43B08}" srcOrd="0" destOrd="0" presId="urn:microsoft.com/office/officeart/2005/8/layout/radial6"/>
    <dgm:cxn modelId="{1DD8FB69-518B-4F68-815F-FD57AE757A6D}" type="presOf" srcId="{48D1A11A-CF45-4118-AEF1-19C84C1EB896}" destId="{8522EFBE-4123-4020-B7F8-B3D61794F786}" srcOrd="0" destOrd="0" presId="urn:microsoft.com/office/officeart/2005/8/layout/radial6"/>
    <dgm:cxn modelId="{FC1EEA10-EA8B-4324-B742-3206EC29ED73}" type="presOf" srcId="{93882A56-0B14-40C4-BC0B-81C767C5F625}" destId="{F8BEEDFA-38F7-4901-9BC3-EB3188E18D81}" srcOrd="0" destOrd="0" presId="urn:microsoft.com/office/officeart/2005/8/layout/radial6"/>
    <dgm:cxn modelId="{CEA66638-8BD9-44DA-B806-56475BA82BDC}" type="presParOf" srcId="{5D5EA645-F28B-4A9A-9958-503E1170E334}" destId="{3905104B-E93B-4F9E-B8BE-4E28B36CCAB2}" srcOrd="0" destOrd="0" presId="urn:microsoft.com/office/officeart/2005/8/layout/radial6"/>
    <dgm:cxn modelId="{EF00C4C6-1EE5-44C7-AAB5-7FB07E3D2D5D}" type="presParOf" srcId="{5D5EA645-F28B-4A9A-9958-503E1170E334}" destId="{F9F9B9FB-E84F-49CF-8667-B50BC82040B7}" srcOrd="1" destOrd="0" presId="urn:microsoft.com/office/officeart/2005/8/layout/radial6"/>
    <dgm:cxn modelId="{7DA53A53-95A0-4069-B558-E1F49ACC1705}" type="presParOf" srcId="{5D5EA645-F28B-4A9A-9958-503E1170E334}" destId="{A56AE734-FB76-438C-9550-319EF33AE61D}" srcOrd="2" destOrd="0" presId="urn:microsoft.com/office/officeart/2005/8/layout/radial6"/>
    <dgm:cxn modelId="{DBFC07F4-7343-450E-A421-02D323E98FBB}" type="presParOf" srcId="{5D5EA645-F28B-4A9A-9958-503E1170E334}" destId="{48760180-7355-49A1-ADAF-FE0A015B8C40}" srcOrd="3" destOrd="0" presId="urn:microsoft.com/office/officeart/2005/8/layout/radial6"/>
    <dgm:cxn modelId="{B18125AA-AC62-47DF-8A52-71BAA0A26DAF}" type="presParOf" srcId="{5D5EA645-F28B-4A9A-9958-503E1170E334}" destId="{B273E79D-5D87-4B67-93B3-A1773FBAB8DE}" srcOrd="4" destOrd="0" presId="urn:microsoft.com/office/officeart/2005/8/layout/radial6"/>
    <dgm:cxn modelId="{A57593DD-3BF6-4266-8DCC-BCA8058CA9B3}" type="presParOf" srcId="{5D5EA645-F28B-4A9A-9958-503E1170E334}" destId="{349C9345-EEB4-49F7-89F1-CF4699840D63}" srcOrd="5" destOrd="0" presId="urn:microsoft.com/office/officeart/2005/8/layout/radial6"/>
    <dgm:cxn modelId="{DCB5ECEE-DD5D-4293-BDCA-27ED82148773}" type="presParOf" srcId="{5D5EA645-F28B-4A9A-9958-503E1170E334}" destId="{F8BEEDFA-38F7-4901-9BC3-EB3188E18D81}" srcOrd="6" destOrd="0" presId="urn:microsoft.com/office/officeart/2005/8/layout/radial6"/>
    <dgm:cxn modelId="{7A372D4E-D505-4E73-A4D8-4B0F71B6753F}" type="presParOf" srcId="{5D5EA645-F28B-4A9A-9958-503E1170E334}" destId="{C299BCFB-30F5-4A54-9B33-8057CCB1EF31}" srcOrd="7" destOrd="0" presId="urn:microsoft.com/office/officeart/2005/8/layout/radial6"/>
    <dgm:cxn modelId="{DCCFFDC4-DF8F-403F-87CC-96F155BFAC9F}" type="presParOf" srcId="{5D5EA645-F28B-4A9A-9958-503E1170E334}" destId="{CB2457D4-52D6-47C8-8610-5A05F93DD513}" srcOrd="8" destOrd="0" presId="urn:microsoft.com/office/officeart/2005/8/layout/radial6"/>
    <dgm:cxn modelId="{189A2420-C2E2-418B-B40C-47EF1701336C}" type="presParOf" srcId="{5D5EA645-F28B-4A9A-9958-503E1170E334}" destId="{35BF870C-EE47-4352-AAFC-9FA097EB58D2}" srcOrd="9" destOrd="0" presId="urn:microsoft.com/office/officeart/2005/8/layout/radial6"/>
    <dgm:cxn modelId="{BB4532A7-57EA-4156-8560-00EB221A55A9}" type="presParOf" srcId="{5D5EA645-F28B-4A9A-9958-503E1170E334}" destId="{8522EFBE-4123-4020-B7F8-B3D61794F786}" srcOrd="10" destOrd="0" presId="urn:microsoft.com/office/officeart/2005/8/layout/radial6"/>
    <dgm:cxn modelId="{2767ED1A-AE81-4B22-AFCF-F95E9EABA735}" type="presParOf" srcId="{5D5EA645-F28B-4A9A-9958-503E1170E334}" destId="{A55D3225-761E-47E0-893F-E88ABA0D276C}" srcOrd="11" destOrd="0" presId="urn:microsoft.com/office/officeart/2005/8/layout/radial6"/>
    <dgm:cxn modelId="{BE423B7E-BE58-4CC2-A6FE-E41A1660268C}" type="presParOf" srcId="{5D5EA645-F28B-4A9A-9958-503E1170E334}" destId="{713D40CA-4A31-4B4F-BA8F-B47D44A43B08}" srcOrd="12" destOrd="0" presId="urn:microsoft.com/office/officeart/2005/8/layout/radial6"/>
    <dgm:cxn modelId="{BA7036BD-D147-414D-95F8-145956542C60}" type="presParOf" srcId="{5D5EA645-F28B-4A9A-9958-503E1170E334}" destId="{C68FC1F1-90ED-48EC-8B3B-387ED8BD1F67}" srcOrd="13" destOrd="0" presId="urn:microsoft.com/office/officeart/2005/8/layout/radial6"/>
    <dgm:cxn modelId="{6B5D80B7-2767-4F4E-9D7A-297005F1B20E}" type="presParOf" srcId="{5D5EA645-F28B-4A9A-9958-503E1170E334}" destId="{680A6F07-5D4C-40EF-9373-65DF6CB82C05}" srcOrd="14" destOrd="0" presId="urn:microsoft.com/office/officeart/2005/8/layout/radial6"/>
    <dgm:cxn modelId="{883DDC5F-8C35-4256-B37E-10A2C3A1D15E}" type="presParOf" srcId="{5D5EA645-F28B-4A9A-9958-503E1170E334}" destId="{B10CD4E0-7B7D-4416-A6AA-F02B1ECE1EFA}" srcOrd="15" destOrd="0" presId="urn:microsoft.com/office/officeart/2005/8/layout/radial6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94F8CA-80E1-429B-BE42-A30E282A98C8}" type="doc">
      <dgm:prSet loTypeId="urn:microsoft.com/office/officeart/2005/8/layout/radial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7DBF96F-B0F1-43E9-BC5A-4098529B1973}">
      <dgm:prSet phldrT="[Текст]" custT="1"/>
      <dgm:spPr/>
      <dgm:t>
        <a:bodyPr/>
        <a:lstStyle/>
        <a:p>
          <a:r>
            <a:rPr lang="ru-RU" sz="2000" b="1" dirty="0" smtClean="0"/>
            <a:t>3.АМ презентации учебного материала</a:t>
          </a:r>
          <a:endParaRPr lang="ru-RU" sz="2000" b="1" dirty="0"/>
        </a:p>
      </dgm:t>
    </dgm:pt>
    <dgm:pt modelId="{B390B496-F60B-4BE8-BA90-3EF9B13B5188}" type="parTrans" cxnId="{B0C8245E-6A82-4042-BE52-6C46DA708629}">
      <dgm:prSet/>
      <dgm:spPr/>
      <dgm:t>
        <a:bodyPr/>
        <a:lstStyle/>
        <a:p>
          <a:endParaRPr lang="ru-RU"/>
        </a:p>
      </dgm:t>
    </dgm:pt>
    <dgm:pt modelId="{F91D0C0D-3378-4975-92DE-13DB37E1AE96}" type="sibTrans" cxnId="{B0C8245E-6A82-4042-BE52-6C46DA708629}">
      <dgm:prSet/>
      <dgm:spPr/>
      <dgm:t>
        <a:bodyPr/>
        <a:lstStyle/>
        <a:p>
          <a:endParaRPr lang="ru-RU"/>
        </a:p>
      </dgm:t>
    </dgm:pt>
    <dgm:pt modelId="{F5079445-B284-46AD-BEE1-A1AE35F2E72A}">
      <dgm:prSet phldrT="[Текст]" custT="1"/>
      <dgm:spPr/>
      <dgm:t>
        <a:bodyPr/>
        <a:lstStyle/>
        <a:p>
          <a:r>
            <a:rPr lang="ru-RU" sz="2000" dirty="0" smtClean="0"/>
            <a:t>«</a:t>
          </a:r>
          <a:r>
            <a:rPr lang="ru-RU" sz="2000" dirty="0" err="1" smtClean="0"/>
            <a:t>Инфо-угадайка</a:t>
          </a:r>
          <a:r>
            <a:rPr lang="ru-RU" sz="2000" dirty="0" smtClean="0"/>
            <a:t>»</a:t>
          </a:r>
          <a:endParaRPr lang="ru-RU" sz="2000" dirty="0"/>
        </a:p>
      </dgm:t>
    </dgm:pt>
    <dgm:pt modelId="{D4A9A862-88F3-4D4B-AD0E-59F13AF1C54B}" type="parTrans" cxnId="{CB2E571D-9FDB-4ABF-BFF4-446C8C5F2DC1}">
      <dgm:prSet/>
      <dgm:spPr/>
      <dgm:t>
        <a:bodyPr/>
        <a:lstStyle/>
        <a:p>
          <a:endParaRPr lang="ru-RU"/>
        </a:p>
      </dgm:t>
    </dgm:pt>
    <dgm:pt modelId="{70B247F9-D979-4657-815E-9BC22991F81B}" type="sibTrans" cxnId="{CB2E571D-9FDB-4ABF-BFF4-446C8C5F2DC1}">
      <dgm:prSet/>
      <dgm:spPr/>
      <dgm:t>
        <a:bodyPr/>
        <a:lstStyle/>
        <a:p>
          <a:endParaRPr lang="ru-RU"/>
        </a:p>
      </dgm:t>
    </dgm:pt>
    <dgm:pt modelId="{DC0A90D4-A10C-4D5A-A6C3-FAA2B52EDD96}">
      <dgm:prSet phldrT="[Текст]" custT="1"/>
      <dgm:spPr/>
      <dgm:t>
        <a:bodyPr/>
        <a:lstStyle/>
        <a:p>
          <a:r>
            <a:rPr lang="ru-RU" sz="2000" smtClean="0"/>
            <a:t>«Кластер»</a:t>
          </a:r>
          <a:endParaRPr lang="ru-RU" sz="2000" dirty="0"/>
        </a:p>
      </dgm:t>
    </dgm:pt>
    <dgm:pt modelId="{0DB4254C-9AAD-43E4-9F24-FB9AEEB3D94C}" type="parTrans" cxnId="{87B7C240-CA56-4AA6-8E43-FF623B93162F}">
      <dgm:prSet/>
      <dgm:spPr/>
      <dgm:t>
        <a:bodyPr/>
        <a:lstStyle/>
        <a:p>
          <a:endParaRPr lang="ru-RU"/>
        </a:p>
      </dgm:t>
    </dgm:pt>
    <dgm:pt modelId="{E33C5341-BCA4-4AEE-A275-41AACFF6B52B}" type="sibTrans" cxnId="{87B7C240-CA56-4AA6-8E43-FF623B93162F}">
      <dgm:prSet/>
      <dgm:spPr/>
      <dgm:t>
        <a:bodyPr/>
        <a:lstStyle/>
        <a:p>
          <a:endParaRPr lang="ru-RU"/>
        </a:p>
      </dgm:t>
    </dgm:pt>
    <dgm:pt modelId="{E1C99189-B9E0-4FF6-9378-856B8FF1968A}">
      <dgm:prSet phldrT="[Текст]" custT="1"/>
      <dgm:spPr/>
      <dgm:t>
        <a:bodyPr/>
        <a:lstStyle/>
        <a:p>
          <a:r>
            <a:rPr lang="ru-RU" sz="2000" smtClean="0"/>
            <a:t>«Мозговой штурм»</a:t>
          </a:r>
          <a:endParaRPr lang="ru-RU" sz="2000" dirty="0"/>
        </a:p>
      </dgm:t>
    </dgm:pt>
    <dgm:pt modelId="{A730637C-1D63-4771-B103-B3FDA383F275}" type="parTrans" cxnId="{FE222CBD-6881-4206-8174-5EE37DF8E1C2}">
      <dgm:prSet/>
      <dgm:spPr/>
      <dgm:t>
        <a:bodyPr/>
        <a:lstStyle/>
        <a:p>
          <a:endParaRPr lang="ru-RU"/>
        </a:p>
      </dgm:t>
    </dgm:pt>
    <dgm:pt modelId="{7D7DEF87-B1EF-494E-B3C9-03BB7D32E6C9}" type="sibTrans" cxnId="{FE222CBD-6881-4206-8174-5EE37DF8E1C2}">
      <dgm:prSet/>
      <dgm:spPr/>
      <dgm:t>
        <a:bodyPr/>
        <a:lstStyle/>
        <a:p>
          <a:endParaRPr lang="ru-RU"/>
        </a:p>
      </dgm:t>
    </dgm:pt>
    <dgm:pt modelId="{2F9B158B-6BAC-4EFC-BB0D-9A7100573E8A}" type="pres">
      <dgm:prSet presAssocID="{DF94F8CA-80E1-429B-BE42-A30E282A98C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B61F29-BF44-4626-84BC-5918C20DC4B0}" type="pres">
      <dgm:prSet presAssocID="{B7DBF96F-B0F1-43E9-BC5A-4098529B1973}" presName="centerShape" presStyleLbl="node0" presStyleIdx="0" presStyleCnt="1" custScaleX="130943"/>
      <dgm:spPr/>
      <dgm:t>
        <a:bodyPr/>
        <a:lstStyle/>
        <a:p>
          <a:endParaRPr lang="ru-RU"/>
        </a:p>
      </dgm:t>
    </dgm:pt>
    <dgm:pt modelId="{AD9E06C2-EC34-4E2D-B930-5A442F41383E}" type="pres">
      <dgm:prSet presAssocID="{F5079445-B284-46AD-BEE1-A1AE35F2E72A}" presName="node" presStyleLbl="node1" presStyleIdx="0" presStyleCnt="3" custScaleX="111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CF45FE-680E-4A87-9245-B5A9E7E569EE}" type="pres">
      <dgm:prSet presAssocID="{F5079445-B284-46AD-BEE1-A1AE35F2E72A}" presName="dummy" presStyleCnt="0"/>
      <dgm:spPr/>
    </dgm:pt>
    <dgm:pt modelId="{A437746E-9E84-445D-A921-08182FED0DB4}" type="pres">
      <dgm:prSet presAssocID="{70B247F9-D979-4657-815E-9BC22991F81B}" presName="sibTrans" presStyleLbl="sibTrans2D1" presStyleIdx="0" presStyleCnt="3"/>
      <dgm:spPr/>
      <dgm:t>
        <a:bodyPr/>
        <a:lstStyle/>
        <a:p>
          <a:endParaRPr lang="ru-RU"/>
        </a:p>
      </dgm:t>
    </dgm:pt>
    <dgm:pt modelId="{B81887E2-22F8-4E20-B403-2DF830EB6C3F}" type="pres">
      <dgm:prSet presAssocID="{DC0A90D4-A10C-4D5A-A6C3-FAA2B52EDD9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99BC90-4DE3-4262-961A-614ABB6946C8}" type="pres">
      <dgm:prSet presAssocID="{DC0A90D4-A10C-4D5A-A6C3-FAA2B52EDD96}" presName="dummy" presStyleCnt="0"/>
      <dgm:spPr/>
    </dgm:pt>
    <dgm:pt modelId="{F8018B99-9A60-4A98-BAF5-B43E443615E1}" type="pres">
      <dgm:prSet presAssocID="{E33C5341-BCA4-4AEE-A275-41AACFF6B52B}" presName="sibTrans" presStyleLbl="sibTrans2D1" presStyleIdx="1" presStyleCnt="3"/>
      <dgm:spPr/>
      <dgm:t>
        <a:bodyPr/>
        <a:lstStyle/>
        <a:p>
          <a:endParaRPr lang="ru-RU"/>
        </a:p>
      </dgm:t>
    </dgm:pt>
    <dgm:pt modelId="{98799C60-56EA-4DC4-9298-EA216F9BF961}" type="pres">
      <dgm:prSet presAssocID="{E1C99189-B9E0-4FF6-9378-856B8FF1968A}" presName="node" presStyleLbl="node1" presStyleIdx="2" presStyleCnt="3" custScaleX="111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73296-AF40-40EF-8382-2FAD432A47ED}" type="pres">
      <dgm:prSet presAssocID="{E1C99189-B9E0-4FF6-9378-856B8FF1968A}" presName="dummy" presStyleCnt="0"/>
      <dgm:spPr/>
    </dgm:pt>
    <dgm:pt modelId="{1E3967E8-224A-400D-92A1-4342B82B66C3}" type="pres">
      <dgm:prSet presAssocID="{7D7DEF87-B1EF-494E-B3C9-03BB7D32E6C9}" presName="sibTrans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FCC9AEFA-57A8-497F-994E-7AE39D526ADE}" type="presOf" srcId="{7D7DEF87-B1EF-494E-B3C9-03BB7D32E6C9}" destId="{1E3967E8-224A-400D-92A1-4342B82B66C3}" srcOrd="0" destOrd="0" presId="urn:microsoft.com/office/officeart/2005/8/layout/radial6"/>
    <dgm:cxn modelId="{D03965DB-5B04-4CBA-994F-1B8B47EFBDBE}" type="presOf" srcId="{E33C5341-BCA4-4AEE-A275-41AACFF6B52B}" destId="{F8018B99-9A60-4A98-BAF5-B43E443615E1}" srcOrd="0" destOrd="0" presId="urn:microsoft.com/office/officeart/2005/8/layout/radial6"/>
    <dgm:cxn modelId="{87B7C240-CA56-4AA6-8E43-FF623B93162F}" srcId="{B7DBF96F-B0F1-43E9-BC5A-4098529B1973}" destId="{DC0A90D4-A10C-4D5A-A6C3-FAA2B52EDD96}" srcOrd="1" destOrd="0" parTransId="{0DB4254C-9AAD-43E4-9F24-FB9AEEB3D94C}" sibTransId="{E33C5341-BCA4-4AEE-A275-41AACFF6B52B}"/>
    <dgm:cxn modelId="{A86CF962-D0D0-4AF6-9100-D6AA16DA163D}" type="presOf" srcId="{DC0A90D4-A10C-4D5A-A6C3-FAA2B52EDD96}" destId="{B81887E2-22F8-4E20-B403-2DF830EB6C3F}" srcOrd="0" destOrd="0" presId="urn:microsoft.com/office/officeart/2005/8/layout/radial6"/>
    <dgm:cxn modelId="{3B55B5A3-D44D-4E8A-8C99-4F6BAEFECA16}" type="presOf" srcId="{B7DBF96F-B0F1-43E9-BC5A-4098529B1973}" destId="{E4B61F29-BF44-4626-84BC-5918C20DC4B0}" srcOrd="0" destOrd="0" presId="urn:microsoft.com/office/officeart/2005/8/layout/radial6"/>
    <dgm:cxn modelId="{FE222CBD-6881-4206-8174-5EE37DF8E1C2}" srcId="{B7DBF96F-B0F1-43E9-BC5A-4098529B1973}" destId="{E1C99189-B9E0-4FF6-9378-856B8FF1968A}" srcOrd="2" destOrd="0" parTransId="{A730637C-1D63-4771-B103-B3FDA383F275}" sibTransId="{7D7DEF87-B1EF-494E-B3C9-03BB7D32E6C9}"/>
    <dgm:cxn modelId="{A23D8011-2ED0-4005-92C9-9D98326E937B}" type="presOf" srcId="{DF94F8CA-80E1-429B-BE42-A30E282A98C8}" destId="{2F9B158B-6BAC-4EFC-BB0D-9A7100573E8A}" srcOrd="0" destOrd="0" presId="urn:microsoft.com/office/officeart/2005/8/layout/radial6"/>
    <dgm:cxn modelId="{B0C8245E-6A82-4042-BE52-6C46DA708629}" srcId="{DF94F8CA-80E1-429B-BE42-A30E282A98C8}" destId="{B7DBF96F-B0F1-43E9-BC5A-4098529B1973}" srcOrd="0" destOrd="0" parTransId="{B390B496-F60B-4BE8-BA90-3EF9B13B5188}" sibTransId="{F91D0C0D-3378-4975-92DE-13DB37E1AE96}"/>
    <dgm:cxn modelId="{3FDE2BD4-D36F-4FE3-A018-C4461A600C60}" type="presOf" srcId="{F5079445-B284-46AD-BEE1-A1AE35F2E72A}" destId="{AD9E06C2-EC34-4E2D-B930-5A442F41383E}" srcOrd="0" destOrd="0" presId="urn:microsoft.com/office/officeart/2005/8/layout/radial6"/>
    <dgm:cxn modelId="{A61FAEA2-39C2-493C-8852-D78C208C8046}" type="presOf" srcId="{70B247F9-D979-4657-815E-9BC22991F81B}" destId="{A437746E-9E84-445D-A921-08182FED0DB4}" srcOrd="0" destOrd="0" presId="urn:microsoft.com/office/officeart/2005/8/layout/radial6"/>
    <dgm:cxn modelId="{60068439-35F1-4DC9-95DA-9643DCC57B59}" type="presOf" srcId="{E1C99189-B9E0-4FF6-9378-856B8FF1968A}" destId="{98799C60-56EA-4DC4-9298-EA216F9BF961}" srcOrd="0" destOrd="0" presId="urn:microsoft.com/office/officeart/2005/8/layout/radial6"/>
    <dgm:cxn modelId="{CB2E571D-9FDB-4ABF-BFF4-446C8C5F2DC1}" srcId="{B7DBF96F-B0F1-43E9-BC5A-4098529B1973}" destId="{F5079445-B284-46AD-BEE1-A1AE35F2E72A}" srcOrd="0" destOrd="0" parTransId="{D4A9A862-88F3-4D4B-AD0E-59F13AF1C54B}" sibTransId="{70B247F9-D979-4657-815E-9BC22991F81B}"/>
    <dgm:cxn modelId="{E5307940-EA76-4D0F-BD27-AA45F4E42C8D}" type="presParOf" srcId="{2F9B158B-6BAC-4EFC-BB0D-9A7100573E8A}" destId="{E4B61F29-BF44-4626-84BC-5918C20DC4B0}" srcOrd="0" destOrd="0" presId="urn:microsoft.com/office/officeart/2005/8/layout/radial6"/>
    <dgm:cxn modelId="{D08E98C2-BB9D-4A66-8EC6-13DAD1AE3D54}" type="presParOf" srcId="{2F9B158B-6BAC-4EFC-BB0D-9A7100573E8A}" destId="{AD9E06C2-EC34-4E2D-B930-5A442F41383E}" srcOrd="1" destOrd="0" presId="urn:microsoft.com/office/officeart/2005/8/layout/radial6"/>
    <dgm:cxn modelId="{7F9BDDE7-DA3D-4102-B902-17A091833526}" type="presParOf" srcId="{2F9B158B-6BAC-4EFC-BB0D-9A7100573E8A}" destId="{AACF45FE-680E-4A87-9245-B5A9E7E569EE}" srcOrd="2" destOrd="0" presId="urn:microsoft.com/office/officeart/2005/8/layout/radial6"/>
    <dgm:cxn modelId="{C041D20F-536C-411F-8A16-2BA459698A6C}" type="presParOf" srcId="{2F9B158B-6BAC-4EFC-BB0D-9A7100573E8A}" destId="{A437746E-9E84-445D-A921-08182FED0DB4}" srcOrd="3" destOrd="0" presId="urn:microsoft.com/office/officeart/2005/8/layout/radial6"/>
    <dgm:cxn modelId="{2F10E0C7-6DCC-4291-913E-269278AC2FFA}" type="presParOf" srcId="{2F9B158B-6BAC-4EFC-BB0D-9A7100573E8A}" destId="{B81887E2-22F8-4E20-B403-2DF830EB6C3F}" srcOrd="4" destOrd="0" presId="urn:microsoft.com/office/officeart/2005/8/layout/radial6"/>
    <dgm:cxn modelId="{BE162401-0AF0-463A-A60A-AAF8F97502BD}" type="presParOf" srcId="{2F9B158B-6BAC-4EFC-BB0D-9A7100573E8A}" destId="{D899BC90-4DE3-4262-961A-614ABB6946C8}" srcOrd="5" destOrd="0" presId="urn:microsoft.com/office/officeart/2005/8/layout/radial6"/>
    <dgm:cxn modelId="{EFA706E1-8C47-4DC3-8DF7-4792E097215E}" type="presParOf" srcId="{2F9B158B-6BAC-4EFC-BB0D-9A7100573E8A}" destId="{F8018B99-9A60-4A98-BAF5-B43E443615E1}" srcOrd="6" destOrd="0" presId="urn:microsoft.com/office/officeart/2005/8/layout/radial6"/>
    <dgm:cxn modelId="{8366004F-2660-4025-98DA-5B198FF29299}" type="presParOf" srcId="{2F9B158B-6BAC-4EFC-BB0D-9A7100573E8A}" destId="{98799C60-56EA-4DC4-9298-EA216F9BF961}" srcOrd="7" destOrd="0" presId="urn:microsoft.com/office/officeart/2005/8/layout/radial6"/>
    <dgm:cxn modelId="{7CDFCC55-6131-4A84-A763-18EAEE375198}" type="presParOf" srcId="{2F9B158B-6BAC-4EFC-BB0D-9A7100573E8A}" destId="{45873296-AF40-40EF-8382-2FAD432A47ED}" srcOrd="8" destOrd="0" presId="urn:microsoft.com/office/officeart/2005/8/layout/radial6"/>
    <dgm:cxn modelId="{4D22FE68-D49D-4147-8318-2D634A347907}" type="presParOf" srcId="{2F9B158B-6BAC-4EFC-BB0D-9A7100573E8A}" destId="{1E3967E8-224A-400D-92A1-4342B82B66C3}" srcOrd="9" destOrd="0" presId="urn:microsoft.com/office/officeart/2005/8/layout/radial6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B637C6-5D22-4284-8F7B-735581D0868E}" type="doc">
      <dgm:prSet loTypeId="urn:microsoft.com/office/officeart/2005/8/layout/radial6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CD551AF-2493-4BF0-8A86-11A9394495FD}">
      <dgm:prSet phldrT="[Текст]" custT="1"/>
      <dgm:spPr/>
      <dgm:t>
        <a:bodyPr/>
        <a:lstStyle/>
        <a:p>
          <a:r>
            <a:rPr lang="ru-RU" sz="2000" b="1" dirty="0" smtClean="0"/>
            <a:t>4. АМ организации самостоятельной работы над темой</a:t>
          </a:r>
          <a:endParaRPr lang="ru-RU" sz="2000" b="1" dirty="0"/>
        </a:p>
      </dgm:t>
    </dgm:pt>
    <dgm:pt modelId="{E164D401-E566-4E39-B561-19EF3065711A}" type="parTrans" cxnId="{BF08D724-F0E7-49B0-9041-6B9A3E59D242}">
      <dgm:prSet/>
      <dgm:spPr/>
      <dgm:t>
        <a:bodyPr/>
        <a:lstStyle/>
        <a:p>
          <a:endParaRPr lang="ru-RU"/>
        </a:p>
      </dgm:t>
    </dgm:pt>
    <dgm:pt modelId="{99DC2D00-DD29-47A7-BA53-DF47CE26A82A}" type="sibTrans" cxnId="{BF08D724-F0E7-49B0-9041-6B9A3E59D242}">
      <dgm:prSet/>
      <dgm:spPr/>
      <dgm:t>
        <a:bodyPr/>
        <a:lstStyle/>
        <a:p>
          <a:endParaRPr lang="ru-RU"/>
        </a:p>
      </dgm:t>
    </dgm:pt>
    <dgm:pt modelId="{2FCA1EE4-C23F-488C-8768-ABFF73196510}">
      <dgm:prSet phldrT="[Текст]" custT="1"/>
      <dgm:spPr/>
      <dgm:t>
        <a:bodyPr/>
        <a:lstStyle/>
        <a:p>
          <a:r>
            <a:rPr lang="ru-RU" sz="2000" dirty="0" smtClean="0"/>
            <a:t>«Визитные карточки»</a:t>
          </a:r>
          <a:endParaRPr lang="ru-RU" sz="2000" dirty="0"/>
        </a:p>
      </dgm:t>
    </dgm:pt>
    <dgm:pt modelId="{2E84897B-D72F-4DA8-B6B2-4066DD643004}" type="parTrans" cxnId="{9F867D4B-05E9-4C91-AA86-6F6E397BBD77}">
      <dgm:prSet/>
      <dgm:spPr/>
      <dgm:t>
        <a:bodyPr/>
        <a:lstStyle/>
        <a:p>
          <a:endParaRPr lang="ru-RU"/>
        </a:p>
      </dgm:t>
    </dgm:pt>
    <dgm:pt modelId="{F62A7DD2-0276-4906-81B2-30E79A1D3244}" type="sibTrans" cxnId="{9F867D4B-05E9-4C91-AA86-6F6E397BBD77}">
      <dgm:prSet/>
      <dgm:spPr/>
      <dgm:t>
        <a:bodyPr/>
        <a:lstStyle/>
        <a:p>
          <a:endParaRPr lang="ru-RU"/>
        </a:p>
      </dgm:t>
    </dgm:pt>
    <dgm:pt modelId="{5298D48D-B8E0-49F2-9DB2-290D6F7A4995}">
      <dgm:prSet phldrT="[Текст]" custT="1"/>
      <dgm:spPr/>
      <dgm:t>
        <a:bodyPr/>
        <a:lstStyle/>
        <a:p>
          <a:r>
            <a:rPr lang="ru-RU" sz="2000" dirty="0" smtClean="0"/>
            <a:t>«Экспертиза»</a:t>
          </a:r>
          <a:endParaRPr lang="ru-RU" sz="2000" dirty="0"/>
        </a:p>
      </dgm:t>
    </dgm:pt>
    <dgm:pt modelId="{4E8702EF-B683-45A6-8F6F-F50583503E92}" type="parTrans" cxnId="{DB45BE5F-BE66-4521-8316-566081FDF625}">
      <dgm:prSet/>
      <dgm:spPr/>
      <dgm:t>
        <a:bodyPr/>
        <a:lstStyle/>
        <a:p>
          <a:endParaRPr lang="ru-RU"/>
        </a:p>
      </dgm:t>
    </dgm:pt>
    <dgm:pt modelId="{6E597098-EECA-40D6-B3EF-BC152ED85BD9}" type="sibTrans" cxnId="{DB45BE5F-BE66-4521-8316-566081FDF625}">
      <dgm:prSet/>
      <dgm:spPr/>
      <dgm:t>
        <a:bodyPr/>
        <a:lstStyle/>
        <a:p>
          <a:endParaRPr lang="ru-RU"/>
        </a:p>
      </dgm:t>
    </dgm:pt>
    <dgm:pt modelId="{A0DF9EB0-AC6A-4203-8D5E-4377243583F3}">
      <dgm:prSet phldrT="[Текст]" custT="1"/>
      <dgm:spPr/>
      <dgm:t>
        <a:bodyPr/>
        <a:lstStyle/>
        <a:p>
          <a:r>
            <a:rPr lang="ru-RU" sz="2000" dirty="0" smtClean="0"/>
            <a:t>«Светофор»</a:t>
          </a:r>
          <a:endParaRPr lang="ru-RU" sz="2000" dirty="0"/>
        </a:p>
      </dgm:t>
    </dgm:pt>
    <dgm:pt modelId="{E9678AEE-AFAD-4157-876F-3C9C8782425F}" type="parTrans" cxnId="{C45B54E5-24A4-4343-83B4-FD5DCDBC7416}">
      <dgm:prSet/>
      <dgm:spPr/>
      <dgm:t>
        <a:bodyPr/>
        <a:lstStyle/>
        <a:p>
          <a:endParaRPr lang="ru-RU"/>
        </a:p>
      </dgm:t>
    </dgm:pt>
    <dgm:pt modelId="{CD16808A-1ACE-4E74-8C03-7CE92F4436FE}" type="sibTrans" cxnId="{C45B54E5-24A4-4343-83B4-FD5DCDBC7416}">
      <dgm:prSet/>
      <dgm:spPr/>
      <dgm:t>
        <a:bodyPr/>
        <a:lstStyle/>
        <a:p>
          <a:endParaRPr lang="ru-RU"/>
        </a:p>
      </dgm:t>
    </dgm:pt>
    <dgm:pt modelId="{A037FA0F-5136-477F-94BE-E5929652999E}">
      <dgm:prSet phldrT="[Текст]" custT="1"/>
      <dgm:spPr/>
      <dgm:t>
        <a:bodyPr/>
        <a:lstStyle/>
        <a:p>
          <a:r>
            <a:rPr lang="ru-RU" sz="2000" dirty="0" smtClean="0"/>
            <a:t>«Ульи»</a:t>
          </a:r>
          <a:endParaRPr lang="ru-RU" sz="2000" dirty="0"/>
        </a:p>
      </dgm:t>
    </dgm:pt>
    <dgm:pt modelId="{4A2B3D33-DB05-44B1-91AE-572566028195}" type="parTrans" cxnId="{1F00B74C-BA00-45ED-9877-21FA0660E7FC}">
      <dgm:prSet/>
      <dgm:spPr/>
      <dgm:t>
        <a:bodyPr/>
        <a:lstStyle/>
        <a:p>
          <a:endParaRPr lang="ru-RU"/>
        </a:p>
      </dgm:t>
    </dgm:pt>
    <dgm:pt modelId="{F5A101E0-AEEB-477D-8335-6B4956EC2CE1}" type="sibTrans" cxnId="{1F00B74C-BA00-45ED-9877-21FA0660E7FC}">
      <dgm:prSet/>
      <dgm:spPr/>
      <dgm:t>
        <a:bodyPr/>
        <a:lstStyle/>
        <a:p>
          <a:endParaRPr lang="ru-RU"/>
        </a:p>
      </dgm:t>
    </dgm:pt>
    <dgm:pt modelId="{0EEAF6F3-5271-40F7-9248-665E86A717E6}">
      <dgm:prSet custT="1"/>
      <dgm:spPr/>
      <dgm:t>
        <a:bodyPr/>
        <a:lstStyle/>
        <a:p>
          <a:r>
            <a:rPr lang="ru-RU" sz="2000" dirty="0" smtClean="0"/>
            <a:t>«Карта группового сознания»</a:t>
          </a:r>
          <a:endParaRPr lang="ru-RU" sz="2000" dirty="0"/>
        </a:p>
      </dgm:t>
    </dgm:pt>
    <dgm:pt modelId="{F8D5D267-5CBD-41F4-BC5B-0E34A2EFDEAF}" type="parTrans" cxnId="{21186F03-2B14-4F72-B0A6-9AE4F7A6A587}">
      <dgm:prSet/>
      <dgm:spPr/>
      <dgm:t>
        <a:bodyPr/>
        <a:lstStyle/>
        <a:p>
          <a:endParaRPr lang="ru-RU"/>
        </a:p>
      </dgm:t>
    </dgm:pt>
    <dgm:pt modelId="{FA7FC006-34D4-4652-B420-A276F117EFC2}" type="sibTrans" cxnId="{21186F03-2B14-4F72-B0A6-9AE4F7A6A587}">
      <dgm:prSet/>
      <dgm:spPr/>
      <dgm:t>
        <a:bodyPr/>
        <a:lstStyle/>
        <a:p>
          <a:endParaRPr lang="ru-RU"/>
        </a:p>
      </dgm:t>
    </dgm:pt>
    <dgm:pt modelId="{9EDC91B7-C5CD-4420-96FB-6DFFCB569ACB}">
      <dgm:prSet custT="1"/>
      <dgm:spPr/>
      <dgm:t>
        <a:bodyPr/>
        <a:lstStyle/>
        <a:p>
          <a:r>
            <a:rPr lang="ru-RU" sz="2000" dirty="0" smtClean="0"/>
            <a:t>«Приоритеты»</a:t>
          </a:r>
          <a:endParaRPr lang="ru-RU" sz="2000" dirty="0"/>
        </a:p>
      </dgm:t>
    </dgm:pt>
    <dgm:pt modelId="{F54834ED-7577-4D8A-9C3C-3BD489BAFBBB}" type="parTrans" cxnId="{B6385CD8-4BAF-4BE8-94FC-C4D4579814A1}">
      <dgm:prSet/>
      <dgm:spPr/>
      <dgm:t>
        <a:bodyPr/>
        <a:lstStyle/>
        <a:p>
          <a:endParaRPr lang="ru-RU"/>
        </a:p>
      </dgm:t>
    </dgm:pt>
    <dgm:pt modelId="{727EFF97-8860-466D-8D62-DF2054694B87}" type="sibTrans" cxnId="{B6385CD8-4BAF-4BE8-94FC-C4D4579814A1}">
      <dgm:prSet/>
      <dgm:spPr/>
      <dgm:t>
        <a:bodyPr/>
        <a:lstStyle/>
        <a:p>
          <a:endParaRPr lang="ru-RU"/>
        </a:p>
      </dgm:t>
    </dgm:pt>
    <dgm:pt modelId="{5A6A1FBD-1707-41CB-930B-DA7C56A3FC4E}">
      <dgm:prSet custT="1"/>
      <dgm:spPr/>
      <dgm:t>
        <a:bodyPr/>
        <a:lstStyle/>
        <a:p>
          <a:r>
            <a:rPr lang="ru-RU" sz="2000" dirty="0" smtClean="0"/>
            <a:t>«На линии огня»</a:t>
          </a:r>
          <a:endParaRPr lang="ru-RU" sz="2000" dirty="0"/>
        </a:p>
      </dgm:t>
    </dgm:pt>
    <dgm:pt modelId="{B93B8B68-BA53-42F8-A42B-640AB28F8D52}" type="parTrans" cxnId="{38142D7F-1925-4CDC-B25B-540DF87DA25B}">
      <dgm:prSet/>
      <dgm:spPr/>
      <dgm:t>
        <a:bodyPr/>
        <a:lstStyle/>
        <a:p>
          <a:endParaRPr lang="ru-RU"/>
        </a:p>
      </dgm:t>
    </dgm:pt>
    <dgm:pt modelId="{D8616FC8-9AD3-48D1-B3F8-081E6972BFC6}" type="sibTrans" cxnId="{38142D7F-1925-4CDC-B25B-540DF87DA25B}">
      <dgm:prSet/>
      <dgm:spPr/>
      <dgm:t>
        <a:bodyPr/>
        <a:lstStyle/>
        <a:p>
          <a:endParaRPr lang="ru-RU"/>
        </a:p>
      </dgm:t>
    </dgm:pt>
    <dgm:pt modelId="{B9DA5DBE-1B99-46F2-92C2-57707FB747C1}">
      <dgm:prSet custT="1"/>
      <dgm:spPr/>
      <dgm:t>
        <a:bodyPr/>
        <a:lstStyle/>
        <a:p>
          <a:r>
            <a:rPr lang="ru-RU" sz="2000" b="1" dirty="0" smtClean="0"/>
            <a:t>«Автобусная остановка»; </a:t>
          </a:r>
          <a:endParaRPr lang="ru-RU" sz="2000" dirty="0"/>
        </a:p>
      </dgm:t>
    </dgm:pt>
    <dgm:pt modelId="{2D9A7A44-4BAF-4660-8087-5FE87309BDE9}" type="parTrans" cxnId="{D329F21C-0158-4959-9AFF-2E351E0114E9}">
      <dgm:prSet/>
      <dgm:spPr/>
      <dgm:t>
        <a:bodyPr/>
        <a:lstStyle/>
        <a:p>
          <a:endParaRPr lang="ru-RU"/>
        </a:p>
      </dgm:t>
    </dgm:pt>
    <dgm:pt modelId="{EDE6585B-6153-42AD-A1CD-380ECC12C0B3}" type="sibTrans" cxnId="{D329F21C-0158-4959-9AFF-2E351E0114E9}">
      <dgm:prSet/>
      <dgm:spPr/>
      <dgm:t>
        <a:bodyPr/>
        <a:lstStyle/>
        <a:p>
          <a:endParaRPr lang="ru-RU"/>
        </a:p>
      </dgm:t>
    </dgm:pt>
    <dgm:pt modelId="{04A13C8B-5294-4EAC-8F3F-6CA7E7599086}">
      <dgm:prSet custT="1"/>
      <dgm:spPr/>
      <dgm:t>
        <a:bodyPr/>
        <a:lstStyle/>
        <a:p>
          <a:r>
            <a:rPr lang="ru-RU" sz="2000" dirty="0" smtClean="0"/>
            <a:t>«Ярмарка»</a:t>
          </a:r>
          <a:endParaRPr lang="ru-RU" sz="2000" dirty="0"/>
        </a:p>
      </dgm:t>
    </dgm:pt>
    <dgm:pt modelId="{00483D2B-ADB9-4A0C-9FC9-3C02A39429A6}" type="parTrans" cxnId="{14FB53C1-7F0B-4069-9E9F-4ED6DB1FE570}">
      <dgm:prSet/>
      <dgm:spPr/>
      <dgm:t>
        <a:bodyPr/>
        <a:lstStyle/>
        <a:p>
          <a:endParaRPr lang="ru-RU"/>
        </a:p>
      </dgm:t>
    </dgm:pt>
    <dgm:pt modelId="{F5F35DA8-A583-4A4E-A51C-7CDB6710B8B5}" type="sibTrans" cxnId="{14FB53C1-7F0B-4069-9E9F-4ED6DB1FE570}">
      <dgm:prSet/>
      <dgm:spPr/>
      <dgm:t>
        <a:bodyPr/>
        <a:lstStyle/>
        <a:p>
          <a:endParaRPr lang="ru-RU"/>
        </a:p>
      </dgm:t>
    </dgm:pt>
    <dgm:pt modelId="{C6D8E8AF-808E-4BF1-9A40-30DE0D512A61}">
      <dgm:prSet custT="1"/>
      <dgm:spPr/>
      <dgm:t>
        <a:bodyPr/>
        <a:lstStyle/>
        <a:p>
          <a:r>
            <a:rPr lang="ru-RU" sz="2000" dirty="0" smtClean="0"/>
            <a:t>«</a:t>
          </a:r>
          <a:r>
            <a:rPr lang="ru-RU" sz="2000" dirty="0" err="1" smtClean="0"/>
            <a:t>Инфо-карусель</a:t>
          </a:r>
          <a:r>
            <a:rPr lang="ru-RU" sz="2000" dirty="0" smtClean="0"/>
            <a:t>»</a:t>
          </a:r>
          <a:endParaRPr lang="ru-RU" sz="2000" dirty="0"/>
        </a:p>
      </dgm:t>
    </dgm:pt>
    <dgm:pt modelId="{5C9159E5-90C8-47A6-A4B5-3C5BE51DF1D5}" type="parTrans" cxnId="{3278A6D7-9797-45B7-8939-1A6B995A0E14}">
      <dgm:prSet/>
      <dgm:spPr/>
      <dgm:t>
        <a:bodyPr/>
        <a:lstStyle/>
        <a:p>
          <a:endParaRPr lang="ru-RU"/>
        </a:p>
      </dgm:t>
    </dgm:pt>
    <dgm:pt modelId="{930D571A-EEEE-4EA4-AF08-53C42B7E07B0}" type="sibTrans" cxnId="{3278A6D7-9797-45B7-8939-1A6B995A0E14}">
      <dgm:prSet/>
      <dgm:spPr/>
      <dgm:t>
        <a:bodyPr/>
        <a:lstStyle/>
        <a:p>
          <a:endParaRPr lang="ru-RU"/>
        </a:p>
      </dgm:t>
    </dgm:pt>
    <dgm:pt modelId="{C42510E6-28D1-4621-8E4E-E75A797412E4}" type="pres">
      <dgm:prSet presAssocID="{D4B637C6-5D22-4284-8F7B-735581D0868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CF9FD8-8561-454D-B87F-2E6327FC7BBC}" type="pres">
      <dgm:prSet presAssocID="{8CD551AF-2493-4BF0-8A86-11A9394495FD}" presName="centerShape" presStyleLbl="node0" presStyleIdx="0" presStyleCnt="1" custScaleX="256581" custScaleY="143499"/>
      <dgm:spPr/>
      <dgm:t>
        <a:bodyPr/>
        <a:lstStyle/>
        <a:p>
          <a:endParaRPr lang="ru-RU"/>
        </a:p>
      </dgm:t>
    </dgm:pt>
    <dgm:pt modelId="{DACD7679-C0B8-493F-BC3C-A5CCD2DD3EF5}" type="pres">
      <dgm:prSet presAssocID="{2FCA1EE4-C23F-488C-8768-ABFF73196510}" presName="node" presStyleLbl="node1" presStyleIdx="0" presStyleCnt="10" custScaleX="171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ABAB02-C109-4A2D-B60E-548288F638E8}" type="pres">
      <dgm:prSet presAssocID="{2FCA1EE4-C23F-488C-8768-ABFF73196510}" presName="dummy" presStyleCnt="0"/>
      <dgm:spPr/>
    </dgm:pt>
    <dgm:pt modelId="{AF3FCD20-B700-49D4-B760-BCA8373B61E0}" type="pres">
      <dgm:prSet presAssocID="{F62A7DD2-0276-4906-81B2-30E79A1D3244}" presName="sibTrans" presStyleLbl="sibTrans2D1" presStyleIdx="0" presStyleCnt="10"/>
      <dgm:spPr/>
      <dgm:t>
        <a:bodyPr/>
        <a:lstStyle/>
        <a:p>
          <a:endParaRPr lang="ru-RU"/>
        </a:p>
      </dgm:t>
    </dgm:pt>
    <dgm:pt modelId="{C1B5C576-500F-41E2-8B76-695B15D99474}" type="pres">
      <dgm:prSet presAssocID="{5298D48D-B8E0-49F2-9DB2-290D6F7A4995}" presName="node" presStyleLbl="node1" presStyleIdx="1" presStyleCnt="10" custScaleX="228334" custRadScaleRad="100095" custRadScaleInc="556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29BB5-B43B-4BAC-A7C0-A320F9451578}" type="pres">
      <dgm:prSet presAssocID="{5298D48D-B8E0-49F2-9DB2-290D6F7A4995}" presName="dummy" presStyleCnt="0"/>
      <dgm:spPr/>
    </dgm:pt>
    <dgm:pt modelId="{72B010CB-5CDC-42FD-9A0C-A30474CE1D43}" type="pres">
      <dgm:prSet presAssocID="{6E597098-EECA-40D6-B3EF-BC152ED85BD9}" presName="sibTrans" presStyleLbl="sibTrans2D1" presStyleIdx="1" presStyleCnt="10"/>
      <dgm:spPr/>
      <dgm:t>
        <a:bodyPr/>
        <a:lstStyle/>
        <a:p>
          <a:endParaRPr lang="ru-RU"/>
        </a:p>
      </dgm:t>
    </dgm:pt>
    <dgm:pt modelId="{D942AC2E-4D7D-481F-97D6-1440F1C097E1}" type="pres">
      <dgm:prSet presAssocID="{A0DF9EB0-AC6A-4203-8D5E-4377243583F3}" presName="node" presStyleLbl="node1" presStyleIdx="2" presStyleCnt="10" custScaleX="191891" custRadScaleRad="104569" custRadScaleInc="186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92860-A7BC-4EEF-81DF-615C684582D1}" type="pres">
      <dgm:prSet presAssocID="{A0DF9EB0-AC6A-4203-8D5E-4377243583F3}" presName="dummy" presStyleCnt="0"/>
      <dgm:spPr/>
    </dgm:pt>
    <dgm:pt modelId="{EDC057A7-D3D1-4620-B058-D9BF5D991088}" type="pres">
      <dgm:prSet presAssocID="{CD16808A-1ACE-4E74-8C03-7CE92F4436FE}" presName="sibTrans" presStyleLbl="sibTrans2D1" presStyleIdx="2" presStyleCnt="10"/>
      <dgm:spPr/>
      <dgm:t>
        <a:bodyPr/>
        <a:lstStyle/>
        <a:p>
          <a:endParaRPr lang="ru-RU"/>
        </a:p>
      </dgm:t>
    </dgm:pt>
    <dgm:pt modelId="{0F14D638-925E-4E60-BB65-56FEB1C1A618}" type="pres">
      <dgm:prSet presAssocID="{C6D8E8AF-808E-4BF1-9A40-30DE0D512A61}" presName="node" presStyleLbl="node1" presStyleIdx="3" presStyleCnt="10" custScaleX="213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0FE52E-553B-4EC3-AF1D-7EAF328C2D1B}" type="pres">
      <dgm:prSet presAssocID="{C6D8E8AF-808E-4BF1-9A40-30DE0D512A61}" presName="dummy" presStyleCnt="0"/>
      <dgm:spPr/>
    </dgm:pt>
    <dgm:pt modelId="{7E77020B-737B-4D00-918D-639EEBE7A388}" type="pres">
      <dgm:prSet presAssocID="{930D571A-EEEE-4EA4-AF08-53C42B7E07B0}" presName="sibTrans" presStyleLbl="sibTrans2D1" presStyleIdx="3" presStyleCnt="10"/>
      <dgm:spPr/>
      <dgm:t>
        <a:bodyPr/>
        <a:lstStyle/>
        <a:p>
          <a:endParaRPr lang="ru-RU"/>
        </a:p>
      </dgm:t>
    </dgm:pt>
    <dgm:pt modelId="{796E4E50-C038-43ED-9195-58B0515EEB2A}" type="pres">
      <dgm:prSet presAssocID="{9EDC91B7-C5CD-4420-96FB-6DFFCB569ACB}" presName="node" presStyleLbl="node1" presStyleIdx="4" presStyleCnt="10" custScaleX="240118" custRadScaleRad="101096" custRadScaleInc="-490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011689-15FF-4A06-945D-2695AD2FBB5A}" type="pres">
      <dgm:prSet presAssocID="{9EDC91B7-C5CD-4420-96FB-6DFFCB569ACB}" presName="dummy" presStyleCnt="0"/>
      <dgm:spPr/>
    </dgm:pt>
    <dgm:pt modelId="{A4B41D25-E9B6-40A0-AEDA-812A8F44777B}" type="pres">
      <dgm:prSet presAssocID="{727EFF97-8860-466D-8D62-DF2054694B87}" presName="sibTrans" presStyleLbl="sibTrans2D1" presStyleIdx="4" presStyleCnt="10"/>
      <dgm:spPr/>
      <dgm:t>
        <a:bodyPr/>
        <a:lstStyle/>
        <a:p>
          <a:endParaRPr lang="ru-RU"/>
        </a:p>
      </dgm:t>
    </dgm:pt>
    <dgm:pt modelId="{E966BECF-5976-41BB-99ED-5870433829F6}" type="pres">
      <dgm:prSet presAssocID="{0EEAF6F3-5271-40F7-9248-665E86A717E6}" presName="node" presStyleLbl="node1" presStyleIdx="5" presStyleCnt="10" custScaleX="200663" custRadScaleRad="99273" custRadScaleInc="-19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6B41B1-38E1-4ED4-B42B-3D91DF626790}" type="pres">
      <dgm:prSet presAssocID="{0EEAF6F3-5271-40F7-9248-665E86A717E6}" presName="dummy" presStyleCnt="0"/>
      <dgm:spPr/>
    </dgm:pt>
    <dgm:pt modelId="{E4769367-52CF-49CB-B36E-E9A50E76187B}" type="pres">
      <dgm:prSet presAssocID="{FA7FC006-34D4-4652-B420-A276F117EFC2}" presName="sibTrans" presStyleLbl="sibTrans2D1" presStyleIdx="5" presStyleCnt="10"/>
      <dgm:spPr/>
      <dgm:t>
        <a:bodyPr/>
        <a:lstStyle/>
        <a:p>
          <a:endParaRPr lang="ru-RU"/>
        </a:p>
      </dgm:t>
    </dgm:pt>
    <dgm:pt modelId="{A994C870-3907-4A9A-8B43-06A5F1CCE410}" type="pres">
      <dgm:prSet presAssocID="{A037FA0F-5136-477F-94BE-E5929652999E}" presName="node" presStyleLbl="node1" presStyleIdx="6" presStyleCnt="10" custScaleX="188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364749-C695-474F-9FD5-8C8371329DB5}" type="pres">
      <dgm:prSet presAssocID="{A037FA0F-5136-477F-94BE-E5929652999E}" presName="dummy" presStyleCnt="0"/>
      <dgm:spPr/>
    </dgm:pt>
    <dgm:pt modelId="{1A93ED54-E423-4475-B9D5-635C6AACF9FD}" type="pres">
      <dgm:prSet presAssocID="{F5A101E0-AEEB-477D-8335-6B4956EC2CE1}" presName="sibTrans" presStyleLbl="sibTrans2D1" presStyleIdx="6" presStyleCnt="10"/>
      <dgm:spPr/>
      <dgm:t>
        <a:bodyPr/>
        <a:lstStyle/>
        <a:p>
          <a:endParaRPr lang="ru-RU"/>
        </a:p>
      </dgm:t>
    </dgm:pt>
    <dgm:pt modelId="{393F3CDD-E0AB-4CA0-8F30-3874499F1C07}" type="pres">
      <dgm:prSet presAssocID="{04A13C8B-5294-4EAC-8F3F-6CA7E7599086}" presName="node" presStyleLbl="node1" presStyleIdx="7" presStyleCnt="10" custScaleX="197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74DE3-18C8-4E79-9623-E31BE385B380}" type="pres">
      <dgm:prSet presAssocID="{04A13C8B-5294-4EAC-8F3F-6CA7E7599086}" presName="dummy" presStyleCnt="0"/>
      <dgm:spPr/>
    </dgm:pt>
    <dgm:pt modelId="{CC0FB571-326A-43A5-8CC8-5FBB69DD9D3D}" type="pres">
      <dgm:prSet presAssocID="{F5F35DA8-A583-4A4E-A51C-7CDB6710B8B5}" presName="sibTrans" presStyleLbl="sibTrans2D1" presStyleIdx="7" presStyleCnt="10"/>
      <dgm:spPr/>
      <dgm:t>
        <a:bodyPr/>
        <a:lstStyle/>
        <a:p>
          <a:endParaRPr lang="ru-RU"/>
        </a:p>
      </dgm:t>
    </dgm:pt>
    <dgm:pt modelId="{1823BDA7-B0AE-40AF-B92D-C66D1109C2B6}" type="pres">
      <dgm:prSet presAssocID="{5A6A1FBD-1707-41CB-930B-DA7C56A3FC4E}" presName="node" presStyleLbl="node1" presStyleIdx="8" presStyleCnt="10" custScaleX="218004" custRadScaleRad="106253" custRadScaleInc="-83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DFBF17-6D4B-4717-A3F2-0DC7A141B869}" type="pres">
      <dgm:prSet presAssocID="{5A6A1FBD-1707-41CB-930B-DA7C56A3FC4E}" presName="dummy" presStyleCnt="0"/>
      <dgm:spPr/>
    </dgm:pt>
    <dgm:pt modelId="{1D199854-56A3-45E5-8C1E-7F2A37F4AFE4}" type="pres">
      <dgm:prSet presAssocID="{D8616FC8-9AD3-48D1-B3F8-081E6972BFC6}" presName="sibTrans" presStyleLbl="sibTrans2D1" presStyleIdx="8" presStyleCnt="10"/>
      <dgm:spPr/>
      <dgm:t>
        <a:bodyPr/>
        <a:lstStyle/>
        <a:p>
          <a:endParaRPr lang="ru-RU"/>
        </a:p>
      </dgm:t>
    </dgm:pt>
    <dgm:pt modelId="{E97B1AE2-8E56-48A3-9403-00214639AEB9}" type="pres">
      <dgm:prSet presAssocID="{B9DA5DBE-1B99-46F2-92C2-57707FB747C1}" presName="node" presStyleLbl="node1" presStyleIdx="9" presStyleCnt="10" custScaleX="203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DF90AC-076E-4C96-B402-0F34FD192959}" type="pres">
      <dgm:prSet presAssocID="{B9DA5DBE-1B99-46F2-92C2-57707FB747C1}" presName="dummy" presStyleCnt="0"/>
      <dgm:spPr/>
    </dgm:pt>
    <dgm:pt modelId="{0332CCA8-1AD9-444C-A402-D2EBD5F834CC}" type="pres">
      <dgm:prSet presAssocID="{EDE6585B-6153-42AD-A1CD-380ECC12C0B3}" presName="sibTrans" presStyleLbl="sibTrans2D1" presStyleIdx="9" presStyleCnt="10"/>
      <dgm:spPr/>
      <dgm:t>
        <a:bodyPr/>
        <a:lstStyle/>
        <a:p>
          <a:endParaRPr lang="ru-RU"/>
        </a:p>
      </dgm:t>
    </dgm:pt>
  </dgm:ptLst>
  <dgm:cxnLst>
    <dgm:cxn modelId="{74130C97-14B5-4ECC-B2B9-16E5B70C3FBB}" type="presOf" srcId="{6E597098-EECA-40D6-B3EF-BC152ED85BD9}" destId="{72B010CB-5CDC-42FD-9A0C-A30474CE1D43}" srcOrd="0" destOrd="0" presId="urn:microsoft.com/office/officeart/2005/8/layout/radial6"/>
    <dgm:cxn modelId="{3278A6D7-9797-45B7-8939-1A6B995A0E14}" srcId="{8CD551AF-2493-4BF0-8A86-11A9394495FD}" destId="{C6D8E8AF-808E-4BF1-9A40-30DE0D512A61}" srcOrd="3" destOrd="0" parTransId="{5C9159E5-90C8-47A6-A4B5-3C5BE51DF1D5}" sibTransId="{930D571A-EEEE-4EA4-AF08-53C42B7E07B0}"/>
    <dgm:cxn modelId="{9F867D4B-05E9-4C91-AA86-6F6E397BBD77}" srcId="{8CD551AF-2493-4BF0-8A86-11A9394495FD}" destId="{2FCA1EE4-C23F-488C-8768-ABFF73196510}" srcOrd="0" destOrd="0" parTransId="{2E84897B-D72F-4DA8-B6B2-4066DD643004}" sibTransId="{F62A7DD2-0276-4906-81B2-30E79A1D3244}"/>
    <dgm:cxn modelId="{C45B54E5-24A4-4343-83B4-FD5DCDBC7416}" srcId="{8CD551AF-2493-4BF0-8A86-11A9394495FD}" destId="{A0DF9EB0-AC6A-4203-8D5E-4377243583F3}" srcOrd="2" destOrd="0" parTransId="{E9678AEE-AFAD-4157-876F-3C9C8782425F}" sibTransId="{CD16808A-1ACE-4E74-8C03-7CE92F4436FE}"/>
    <dgm:cxn modelId="{14D4CA26-DCFE-4353-8389-B349223EB12D}" type="presOf" srcId="{FA7FC006-34D4-4652-B420-A276F117EFC2}" destId="{E4769367-52CF-49CB-B36E-E9A50E76187B}" srcOrd="0" destOrd="0" presId="urn:microsoft.com/office/officeart/2005/8/layout/radial6"/>
    <dgm:cxn modelId="{75E5ED2E-EFC4-4B30-B5C4-F491DFF73EEC}" type="presOf" srcId="{5298D48D-B8E0-49F2-9DB2-290D6F7A4995}" destId="{C1B5C576-500F-41E2-8B76-695B15D99474}" srcOrd="0" destOrd="0" presId="urn:microsoft.com/office/officeart/2005/8/layout/radial6"/>
    <dgm:cxn modelId="{A524B260-25EB-4185-895B-B2396FDCBF3F}" type="presOf" srcId="{5A6A1FBD-1707-41CB-930B-DA7C56A3FC4E}" destId="{1823BDA7-B0AE-40AF-B92D-C66D1109C2B6}" srcOrd="0" destOrd="0" presId="urn:microsoft.com/office/officeart/2005/8/layout/radial6"/>
    <dgm:cxn modelId="{B394A553-E330-4DC3-B487-7295315C60AA}" type="presOf" srcId="{B9DA5DBE-1B99-46F2-92C2-57707FB747C1}" destId="{E97B1AE2-8E56-48A3-9403-00214639AEB9}" srcOrd="0" destOrd="0" presId="urn:microsoft.com/office/officeart/2005/8/layout/radial6"/>
    <dgm:cxn modelId="{9317D956-5DBE-4A02-9A09-B604450A7AE0}" type="presOf" srcId="{2FCA1EE4-C23F-488C-8768-ABFF73196510}" destId="{DACD7679-C0B8-493F-BC3C-A5CCD2DD3EF5}" srcOrd="0" destOrd="0" presId="urn:microsoft.com/office/officeart/2005/8/layout/radial6"/>
    <dgm:cxn modelId="{A1C8ABDE-ED9C-43B3-8007-7E60D3C4059A}" type="presOf" srcId="{727EFF97-8860-466D-8D62-DF2054694B87}" destId="{A4B41D25-E9B6-40A0-AEDA-812A8F44777B}" srcOrd="0" destOrd="0" presId="urn:microsoft.com/office/officeart/2005/8/layout/radial6"/>
    <dgm:cxn modelId="{F53ECD0B-3F47-4D69-BE01-93B2E3B4DF36}" type="presOf" srcId="{CD16808A-1ACE-4E74-8C03-7CE92F4436FE}" destId="{EDC057A7-D3D1-4620-B058-D9BF5D991088}" srcOrd="0" destOrd="0" presId="urn:microsoft.com/office/officeart/2005/8/layout/radial6"/>
    <dgm:cxn modelId="{58483A51-3C7E-476E-9F30-B61E58B885EB}" type="presOf" srcId="{F62A7DD2-0276-4906-81B2-30E79A1D3244}" destId="{AF3FCD20-B700-49D4-B760-BCA8373B61E0}" srcOrd="0" destOrd="0" presId="urn:microsoft.com/office/officeart/2005/8/layout/radial6"/>
    <dgm:cxn modelId="{DB45BE5F-BE66-4521-8316-566081FDF625}" srcId="{8CD551AF-2493-4BF0-8A86-11A9394495FD}" destId="{5298D48D-B8E0-49F2-9DB2-290D6F7A4995}" srcOrd="1" destOrd="0" parTransId="{4E8702EF-B683-45A6-8F6F-F50583503E92}" sibTransId="{6E597098-EECA-40D6-B3EF-BC152ED85BD9}"/>
    <dgm:cxn modelId="{1F00B74C-BA00-45ED-9877-21FA0660E7FC}" srcId="{8CD551AF-2493-4BF0-8A86-11A9394495FD}" destId="{A037FA0F-5136-477F-94BE-E5929652999E}" srcOrd="6" destOrd="0" parTransId="{4A2B3D33-DB05-44B1-91AE-572566028195}" sibTransId="{F5A101E0-AEEB-477D-8335-6B4956EC2CE1}"/>
    <dgm:cxn modelId="{BC7379AE-1AFA-4785-9114-BAB6B914FDC0}" type="presOf" srcId="{F5F35DA8-A583-4A4E-A51C-7CDB6710B8B5}" destId="{CC0FB571-326A-43A5-8CC8-5FBB69DD9D3D}" srcOrd="0" destOrd="0" presId="urn:microsoft.com/office/officeart/2005/8/layout/radial6"/>
    <dgm:cxn modelId="{B6385CD8-4BAF-4BE8-94FC-C4D4579814A1}" srcId="{8CD551AF-2493-4BF0-8A86-11A9394495FD}" destId="{9EDC91B7-C5CD-4420-96FB-6DFFCB569ACB}" srcOrd="4" destOrd="0" parTransId="{F54834ED-7577-4D8A-9C3C-3BD489BAFBBB}" sibTransId="{727EFF97-8860-466D-8D62-DF2054694B87}"/>
    <dgm:cxn modelId="{D329F21C-0158-4959-9AFF-2E351E0114E9}" srcId="{8CD551AF-2493-4BF0-8A86-11A9394495FD}" destId="{B9DA5DBE-1B99-46F2-92C2-57707FB747C1}" srcOrd="9" destOrd="0" parTransId="{2D9A7A44-4BAF-4660-8087-5FE87309BDE9}" sibTransId="{EDE6585B-6153-42AD-A1CD-380ECC12C0B3}"/>
    <dgm:cxn modelId="{00847827-A4D8-4F44-9A79-17E76CBF424D}" type="presOf" srcId="{930D571A-EEEE-4EA4-AF08-53C42B7E07B0}" destId="{7E77020B-737B-4D00-918D-639EEBE7A388}" srcOrd="0" destOrd="0" presId="urn:microsoft.com/office/officeart/2005/8/layout/radial6"/>
    <dgm:cxn modelId="{21186F03-2B14-4F72-B0A6-9AE4F7A6A587}" srcId="{8CD551AF-2493-4BF0-8A86-11A9394495FD}" destId="{0EEAF6F3-5271-40F7-9248-665E86A717E6}" srcOrd="5" destOrd="0" parTransId="{F8D5D267-5CBD-41F4-BC5B-0E34A2EFDEAF}" sibTransId="{FA7FC006-34D4-4652-B420-A276F117EFC2}"/>
    <dgm:cxn modelId="{661CFDE4-49AD-42A9-B92F-1367E10751B7}" type="presOf" srcId="{A037FA0F-5136-477F-94BE-E5929652999E}" destId="{A994C870-3907-4A9A-8B43-06A5F1CCE410}" srcOrd="0" destOrd="0" presId="urn:microsoft.com/office/officeart/2005/8/layout/radial6"/>
    <dgm:cxn modelId="{85853939-54B4-4A3C-B7EB-D4FD6BAE660A}" type="presOf" srcId="{8CD551AF-2493-4BF0-8A86-11A9394495FD}" destId="{B4CF9FD8-8561-454D-B87F-2E6327FC7BBC}" srcOrd="0" destOrd="0" presId="urn:microsoft.com/office/officeart/2005/8/layout/radial6"/>
    <dgm:cxn modelId="{C42CF6A8-C4F4-4DEB-8EAB-2AE6D180D7A6}" type="presOf" srcId="{F5A101E0-AEEB-477D-8335-6B4956EC2CE1}" destId="{1A93ED54-E423-4475-B9D5-635C6AACF9FD}" srcOrd="0" destOrd="0" presId="urn:microsoft.com/office/officeart/2005/8/layout/radial6"/>
    <dgm:cxn modelId="{5A0F3B94-894D-47B1-8344-00FBB565687D}" type="presOf" srcId="{D8616FC8-9AD3-48D1-B3F8-081E6972BFC6}" destId="{1D199854-56A3-45E5-8C1E-7F2A37F4AFE4}" srcOrd="0" destOrd="0" presId="urn:microsoft.com/office/officeart/2005/8/layout/radial6"/>
    <dgm:cxn modelId="{47A30D69-F813-4191-8F5C-A806727AC96D}" type="presOf" srcId="{D4B637C6-5D22-4284-8F7B-735581D0868E}" destId="{C42510E6-28D1-4621-8E4E-E75A797412E4}" srcOrd="0" destOrd="0" presId="urn:microsoft.com/office/officeart/2005/8/layout/radial6"/>
    <dgm:cxn modelId="{14FB53C1-7F0B-4069-9E9F-4ED6DB1FE570}" srcId="{8CD551AF-2493-4BF0-8A86-11A9394495FD}" destId="{04A13C8B-5294-4EAC-8F3F-6CA7E7599086}" srcOrd="7" destOrd="0" parTransId="{00483D2B-ADB9-4A0C-9FC9-3C02A39429A6}" sibTransId="{F5F35DA8-A583-4A4E-A51C-7CDB6710B8B5}"/>
    <dgm:cxn modelId="{BAAB9BA8-4B73-48F2-88AC-141F30541AF4}" type="presOf" srcId="{A0DF9EB0-AC6A-4203-8D5E-4377243583F3}" destId="{D942AC2E-4D7D-481F-97D6-1440F1C097E1}" srcOrd="0" destOrd="0" presId="urn:microsoft.com/office/officeart/2005/8/layout/radial6"/>
    <dgm:cxn modelId="{50CA7406-9615-4D3A-9EAB-6256B195AB53}" type="presOf" srcId="{04A13C8B-5294-4EAC-8F3F-6CA7E7599086}" destId="{393F3CDD-E0AB-4CA0-8F30-3874499F1C07}" srcOrd="0" destOrd="0" presId="urn:microsoft.com/office/officeart/2005/8/layout/radial6"/>
    <dgm:cxn modelId="{BF08D724-F0E7-49B0-9041-6B9A3E59D242}" srcId="{D4B637C6-5D22-4284-8F7B-735581D0868E}" destId="{8CD551AF-2493-4BF0-8A86-11A9394495FD}" srcOrd="0" destOrd="0" parTransId="{E164D401-E566-4E39-B561-19EF3065711A}" sibTransId="{99DC2D00-DD29-47A7-BA53-DF47CE26A82A}"/>
    <dgm:cxn modelId="{38142D7F-1925-4CDC-B25B-540DF87DA25B}" srcId="{8CD551AF-2493-4BF0-8A86-11A9394495FD}" destId="{5A6A1FBD-1707-41CB-930B-DA7C56A3FC4E}" srcOrd="8" destOrd="0" parTransId="{B93B8B68-BA53-42F8-A42B-640AB28F8D52}" sibTransId="{D8616FC8-9AD3-48D1-B3F8-081E6972BFC6}"/>
    <dgm:cxn modelId="{F44C9063-AEC8-4FEB-AB50-A8AEF8992BA6}" type="presOf" srcId="{C6D8E8AF-808E-4BF1-9A40-30DE0D512A61}" destId="{0F14D638-925E-4E60-BB65-56FEB1C1A618}" srcOrd="0" destOrd="0" presId="urn:microsoft.com/office/officeart/2005/8/layout/radial6"/>
    <dgm:cxn modelId="{845DD3CF-FEF1-42E9-8E12-919CADA869CD}" type="presOf" srcId="{0EEAF6F3-5271-40F7-9248-665E86A717E6}" destId="{E966BECF-5976-41BB-99ED-5870433829F6}" srcOrd="0" destOrd="0" presId="urn:microsoft.com/office/officeart/2005/8/layout/radial6"/>
    <dgm:cxn modelId="{0928BA54-2BF3-42F3-8946-B20A8DA9F82E}" type="presOf" srcId="{EDE6585B-6153-42AD-A1CD-380ECC12C0B3}" destId="{0332CCA8-1AD9-444C-A402-D2EBD5F834CC}" srcOrd="0" destOrd="0" presId="urn:microsoft.com/office/officeart/2005/8/layout/radial6"/>
    <dgm:cxn modelId="{4412B78C-BCE8-4D65-9D49-31E2E25154F4}" type="presOf" srcId="{9EDC91B7-C5CD-4420-96FB-6DFFCB569ACB}" destId="{796E4E50-C038-43ED-9195-58B0515EEB2A}" srcOrd="0" destOrd="0" presId="urn:microsoft.com/office/officeart/2005/8/layout/radial6"/>
    <dgm:cxn modelId="{A32F987A-929C-406A-BFE8-5EE93828AFEE}" type="presParOf" srcId="{C42510E6-28D1-4621-8E4E-E75A797412E4}" destId="{B4CF9FD8-8561-454D-B87F-2E6327FC7BBC}" srcOrd="0" destOrd="0" presId="urn:microsoft.com/office/officeart/2005/8/layout/radial6"/>
    <dgm:cxn modelId="{0ACFC994-5C41-4302-BDAB-82757BD18C80}" type="presParOf" srcId="{C42510E6-28D1-4621-8E4E-E75A797412E4}" destId="{DACD7679-C0B8-493F-BC3C-A5CCD2DD3EF5}" srcOrd="1" destOrd="0" presId="urn:microsoft.com/office/officeart/2005/8/layout/radial6"/>
    <dgm:cxn modelId="{C1734365-9D59-4EB6-8A8F-E7EB3C95BC2B}" type="presParOf" srcId="{C42510E6-28D1-4621-8E4E-E75A797412E4}" destId="{62ABAB02-C109-4A2D-B60E-548288F638E8}" srcOrd="2" destOrd="0" presId="urn:microsoft.com/office/officeart/2005/8/layout/radial6"/>
    <dgm:cxn modelId="{BB64D5FC-3484-4521-A210-2D9C508E0699}" type="presParOf" srcId="{C42510E6-28D1-4621-8E4E-E75A797412E4}" destId="{AF3FCD20-B700-49D4-B760-BCA8373B61E0}" srcOrd="3" destOrd="0" presId="urn:microsoft.com/office/officeart/2005/8/layout/radial6"/>
    <dgm:cxn modelId="{D3BA98D5-F7B2-41CC-96EE-703A2959D4C0}" type="presParOf" srcId="{C42510E6-28D1-4621-8E4E-E75A797412E4}" destId="{C1B5C576-500F-41E2-8B76-695B15D99474}" srcOrd="4" destOrd="0" presId="urn:microsoft.com/office/officeart/2005/8/layout/radial6"/>
    <dgm:cxn modelId="{8E6E5C25-A78C-4F04-ADC5-4AEAA7259C7E}" type="presParOf" srcId="{C42510E6-28D1-4621-8E4E-E75A797412E4}" destId="{4B329BB5-B43B-4BAC-A7C0-A320F9451578}" srcOrd="5" destOrd="0" presId="urn:microsoft.com/office/officeart/2005/8/layout/radial6"/>
    <dgm:cxn modelId="{27482C28-33A8-4E35-986E-BBDCB3C0FA4A}" type="presParOf" srcId="{C42510E6-28D1-4621-8E4E-E75A797412E4}" destId="{72B010CB-5CDC-42FD-9A0C-A30474CE1D43}" srcOrd="6" destOrd="0" presId="urn:microsoft.com/office/officeart/2005/8/layout/radial6"/>
    <dgm:cxn modelId="{F1E7CE1C-9D41-4D42-85FC-08E68FC8079F}" type="presParOf" srcId="{C42510E6-28D1-4621-8E4E-E75A797412E4}" destId="{D942AC2E-4D7D-481F-97D6-1440F1C097E1}" srcOrd="7" destOrd="0" presId="urn:microsoft.com/office/officeart/2005/8/layout/radial6"/>
    <dgm:cxn modelId="{2BC0167D-FCA6-49AD-AC35-6FCBAA2FD7CF}" type="presParOf" srcId="{C42510E6-28D1-4621-8E4E-E75A797412E4}" destId="{19192860-A7BC-4EEF-81DF-615C684582D1}" srcOrd="8" destOrd="0" presId="urn:microsoft.com/office/officeart/2005/8/layout/radial6"/>
    <dgm:cxn modelId="{AA8764DB-8F66-48E5-ADEE-C21D4229CFB7}" type="presParOf" srcId="{C42510E6-28D1-4621-8E4E-E75A797412E4}" destId="{EDC057A7-D3D1-4620-B058-D9BF5D991088}" srcOrd="9" destOrd="0" presId="urn:microsoft.com/office/officeart/2005/8/layout/radial6"/>
    <dgm:cxn modelId="{339DCF4D-7FA4-4DDE-94AD-8D2BBE974716}" type="presParOf" srcId="{C42510E6-28D1-4621-8E4E-E75A797412E4}" destId="{0F14D638-925E-4E60-BB65-56FEB1C1A618}" srcOrd="10" destOrd="0" presId="urn:microsoft.com/office/officeart/2005/8/layout/radial6"/>
    <dgm:cxn modelId="{17A5104A-5835-4CB0-B972-E28BC37B12D9}" type="presParOf" srcId="{C42510E6-28D1-4621-8E4E-E75A797412E4}" destId="{670FE52E-553B-4EC3-AF1D-7EAF328C2D1B}" srcOrd="11" destOrd="0" presId="urn:microsoft.com/office/officeart/2005/8/layout/radial6"/>
    <dgm:cxn modelId="{70DD4573-D445-4EA0-AE54-11C5ABB50B68}" type="presParOf" srcId="{C42510E6-28D1-4621-8E4E-E75A797412E4}" destId="{7E77020B-737B-4D00-918D-639EEBE7A388}" srcOrd="12" destOrd="0" presId="urn:microsoft.com/office/officeart/2005/8/layout/radial6"/>
    <dgm:cxn modelId="{A835B5F1-0D45-4882-8018-1B2FB0AFF246}" type="presParOf" srcId="{C42510E6-28D1-4621-8E4E-E75A797412E4}" destId="{796E4E50-C038-43ED-9195-58B0515EEB2A}" srcOrd="13" destOrd="0" presId="urn:microsoft.com/office/officeart/2005/8/layout/radial6"/>
    <dgm:cxn modelId="{6E59AF4F-A1AD-4B54-B5A9-6FB426E581BF}" type="presParOf" srcId="{C42510E6-28D1-4621-8E4E-E75A797412E4}" destId="{E1011689-15FF-4A06-945D-2695AD2FBB5A}" srcOrd="14" destOrd="0" presId="urn:microsoft.com/office/officeart/2005/8/layout/radial6"/>
    <dgm:cxn modelId="{A15E991B-60CF-4A11-8993-EBA06828AF70}" type="presParOf" srcId="{C42510E6-28D1-4621-8E4E-E75A797412E4}" destId="{A4B41D25-E9B6-40A0-AEDA-812A8F44777B}" srcOrd="15" destOrd="0" presId="urn:microsoft.com/office/officeart/2005/8/layout/radial6"/>
    <dgm:cxn modelId="{F0F231C1-E47A-4CBB-957B-2DF34BAA2CBB}" type="presParOf" srcId="{C42510E6-28D1-4621-8E4E-E75A797412E4}" destId="{E966BECF-5976-41BB-99ED-5870433829F6}" srcOrd="16" destOrd="0" presId="urn:microsoft.com/office/officeart/2005/8/layout/radial6"/>
    <dgm:cxn modelId="{50735614-D43B-46DE-A1B9-A9902AF13E14}" type="presParOf" srcId="{C42510E6-28D1-4621-8E4E-E75A797412E4}" destId="{0F6B41B1-38E1-4ED4-B42B-3D91DF626790}" srcOrd="17" destOrd="0" presId="urn:microsoft.com/office/officeart/2005/8/layout/radial6"/>
    <dgm:cxn modelId="{2D6E07F5-108B-4AE5-81AA-75414A259646}" type="presParOf" srcId="{C42510E6-28D1-4621-8E4E-E75A797412E4}" destId="{E4769367-52CF-49CB-B36E-E9A50E76187B}" srcOrd="18" destOrd="0" presId="urn:microsoft.com/office/officeart/2005/8/layout/radial6"/>
    <dgm:cxn modelId="{24EBF3E3-AA35-48FD-A0B2-2B692688D6E9}" type="presParOf" srcId="{C42510E6-28D1-4621-8E4E-E75A797412E4}" destId="{A994C870-3907-4A9A-8B43-06A5F1CCE410}" srcOrd="19" destOrd="0" presId="urn:microsoft.com/office/officeart/2005/8/layout/radial6"/>
    <dgm:cxn modelId="{69ADBA9F-E60A-4966-9F00-653829FE1A64}" type="presParOf" srcId="{C42510E6-28D1-4621-8E4E-E75A797412E4}" destId="{A6364749-C695-474F-9FD5-8C8371329DB5}" srcOrd="20" destOrd="0" presId="urn:microsoft.com/office/officeart/2005/8/layout/radial6"/>
    <dgm:cxn modelId="{74803AAE-8C11-497E-9AB2-83B1E3FC6CC0}" type="presParOf" srcId="{C42510E6-28D1-4621-8E4E-E75A797412E4}" destId="{1A93ED54-E423-4475-B9D5-635C6AACF9FD}" srcOrd="21" destOrd="0" presId="urn:microsoft.com/office/officeart/2005/8/layout/radial6"/>
    <dgm:cxn modelId="{AE04587E-7A67-4476-A6DF-0C20FC4F3E28}" type="presParOf" srcId="{C42510E6-28D1-4621-8E4E-E75A797412E4}" destId="{393F3CDD-E0AB-4CA0-8F30-3874499F1C07}" srcOrd="22" destOrd="0" presId="urn:microsoft.com/office/officeart/2005/8/layout/radial6"/>
    <dgm:cxn modelId="{C8A49BA1-4B70-4869-901A-61D310774B7F}" type="presParOf" srcId="{C42510E6-28D1-4621-8E4E-E75A797412E4}" destId="{E4974DE3-18C8-4E79-9623-E31BE385B380}" srcOrd="23" destOrd="0" presId="urn:microsoft.com/office/officeart/2005/8/layout/radial6"/>
    <dgm:cxn modelId="{CD2D6DF1-AA2A-4A28-8F51-82A6ECD6F2A2}" type="presParOf" srcId="{C42510E6-28D1-4621-8E4E-E75A797412E4}" destId="{CC0FB571-326A-43A5-8CC8-5FBB69DD9D3D}" srcOrd="24" destOrd="0" presId="urn:microsoft.com/office/officeart/2005/8/layout/radial6"/>
    <dgm:cxn modelId="{39C79C0F-DB0C-43DE-913D-2E312ED57F42}" type="presParOf" srcId="{C42510E6-28D1-4621-8E4E-E75A797412E4}" destId="{1823BDA7-B0AE-40AF-B92D-C66D1109C2B6}" srcOrd="25" destOrd="0" presId="urn:microsoft.com/office/officeart/2005/8/layout/radial6"/>
    <dgm:cxn modelId="{EEB4CAE9-1305-4A14-B730-1D4146D61D2F}" type="presParOf" srcId="{C42510E6-28D1-4621-8E4E-E75A797412E4}" destId="{0BDFBF17-6D4B-4717-A3F2-0DC7A141B869}" srcOrd="26" destOrd="0" presId="urn:microsoft.com/office/officeart/2005/8/layout/radial6"/>
    <dgm:cxn modelId="{FC9678ED-3224-4F0D-8ED5-5431B198607A}" type="presParOf" srcId="{C42510E6-28D1-4621-8E4E-E75A797412E4}" destId="{1D199854-56A3-45E5-8C1E-7F2A37F4AFE4}" srcOrd="27" destOrd="0" presId="urn:microsoft.com/office/officeart/2005/8/layout/radial6"/>
    <dgm:cxn modelId="{09A4D663-A1ED-4FC9-949E-B008AC9DE96E}" type="presParOf" srcId="{C42510E6-28D1-4621-8E4E-E75A797412E4}" destId="{E97B1AE2-8E56-48A3-9403-00214639AEB9}" srcOrd="28" destOrd="0" presId="urn:microsoft.com/office/officeart/2005/8/layout/radial6"/>
    <dgm:cxn modelId="{89D0AD01-9113-421A-8791-4F6FC418383F}" type="presParOf" srcId="{C42510E6-28D1-4621-8E4E-E75A797412E4}" destId="{39DF90AC-076E-4C96-B402-0F34FD192959}" srcOrd="29" destOrd="0" presId="urn:microsoft.com/office/officeart/2005/8/layout/radial6"/>
    <dgm:cxn modelId="{7EB11054-6358-49FF-9764-D4538AA4149D}" type="presParOf" srcId="{C42510E6-28D1-4621-8E4E-E75A797412E4}" destId="{0332CCA8-1AD9-444C-A402-D2EBD5F834CC}" srcOrd="30" destOrd="0" presId="urn:microsoft.com/office/officeart/2005/8/layout/radial6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05FCB7-4934-4CC9-B57E-3825C6BDEE9B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0A7FFCA-3986-4CB2-875E-B1D5C553A681}">
      <dgm:prSet phldrT="[Текст]" custT="1"/>
      <dgm:spPr/>
      <dgm:t>
        <a:bodyPr/>
        <a:lstStyle/>
        <a:p>
          <a:r>
            <a:rPr lang="ru-RU" sz="1600" dirty="0" smtClean="0"/>
            <a:t>В течение 3 минут в группах обсуждаются поставленные вопросы и записываются ключевые моменты.</a:t>
          </a:r>
          <a:endParaRPr lang="ru-RU" sz="1600" dirty="0"/>
        </a:p>
      </dgm:t>
    </dgm:pt>
    <dgm:pt modelId="{8B6F0908-E956-4A65-B764-E738560A7B17}" type="parTrans" cxnId="{0C02466F-44A4-4037-AAAD-E1E801425626}">
      <dgm:prSet/>
      <dgm:spPr/>
      <dgm:t>
        <a:bodyPr/>
        <a:lstStyle/>
        <a:p>
          <a:endParaRPr lang="ru-RU"/>
        </a:p>
      </dgm:t>
    </dgm:pt>
    <dgm:pt modelId="{B9D1BA72-5821-4905-B849-38D197235C60}" type="sibTrans" cxnId="{0C02466F-44A4-4037-AAAD-E1E801425626}">
      <dgm:prSet/>
      <dgm:spPr/>
      <dgm:t>
        <a:bodyPr/>
        <a:lstStyle/>
        <a:p>
          <a:endParaRPr lang="ru-RU"/>
        </a:p>
      </dgm:t>
    </dgm:pt>
    <dgm:pt modelId="{E543AFF2-CABD-46E8-8D77-2FF31E6232B9}">
      <dgm:prSet phldrT="[Текст]" custT="1"/>
      <dgm:spPr/>
      <dgm:t>
        <a:bodyPr/>
        <a:lstStyle/>
        <a:p>
          <a:r>
            <a:rPr lang="ru-RU" sz="1600" dirty="0" smtClean="0"/>
            <a:t>По команде учителя группы переходят по часовой стрелке к следующей автобусной остановке. </a:t>
          </a:r>
          <a:endParaRPr lang="ru-RU" sz="1600" dirty="0"/>
        </a:p>
      </dgm:t>
    </dgm:pt>
    <dgm:pt modelId="{3A24C5E8-28D4-412A-A77F-6C9DD03F5FA8}" type="parTrans" cxnId="{F13D16D5-6656-4184-984B-0DD7E69A92A4}">
      <dgm:prSet/>
      <dgm:spPr/>
      <dgm:t>
        <a:bodyPr/>
        <a:lstStyle/>
        <a:p>
          <a:endParaRPr lang="ru-RU"/>
        </a:p>
      </dgm:t>
    </dgm:pt>
    <dgm:pt modelId="{72F463E5-F8D3-44C1-AC03-46E0BF879F39}" type="sibTrans" cxnId="{F13D16D5-6656-4184-984B-0DD7E69A92A4}">
      <dgm:prSet/>
      <dgm:spPr/>
      <dgm:t>
        <a:bodyPr/>
        <a:lstStyle/>
        <a:p>
          <a:endParaRPr lang="ru-RU"/>
        </a:p>
      </dgm:t>
    </dgm:pt>
    <dgm:pt modelId="{24E19CEE-5513-488F-A9D9-2082BD8F2577}">
      <dgm:prSet phldrT="[Текст]" custT="1"/>
      <dgm:spPr/>
      <dgm:t>
        <a:bodyPr/>
        <a:lstStyle/>
        <a:p>
          <a:r>
            <a:rPr lang="ru-RU" sz="1600" dirty="0" smtClean="0"/>
            <a:t>Знакомятся с имеющимися записями и, при необходимости, дополняют их в течение 3 минут. </a:t>
          </a:r>
          <a:endParaRPr lang="ru-RU" sz="1600" dirty="0"/>
        </a:p>
      </dgm:t>
    </dgm:pt>
    <dgm:pt modelId="{114C7530-9390-4C9B-81B1-9F0EF5B43042}" type="parTrans" cxnId="{2854862E-D0E2-4AB4-A708-44AA81D3823A}">
      <dgm:prSet/>
      <dgm:spPr/>
      <dgm:t>
        <a:bodyPr/>
        <a:lstStyle/>
        <a:p>
          <a:endParaRPr lang="ru-RU"/>
        </a:p>
      </dgm:t>
    </dgm:pt>
    <dgm:pt modelId="{539B4433-56FA-4ED3-89CA-F8F4E35AEE48}" type="sibTrans" cxnId="{2854862E-D0E2-4AB4-A708-44AA81D3823A}">
      <dgm:prSet/>
      <dgm:spPr/>
      <dgm:t>
        <a:bodyPr/>
        <a:lstStyle/>
        <a:p>
          <a:endParaRPr lang="ru-RU"/>
        </a:p>
      </dgm:t>
    </dgm:pt>
    <dgm:pt modelId="{E95192D3-4E3F-4AFA-8E8F-740D78558C7C}">
      <dgm:prSet phldrT="[Текст]" custT="1"/>
      <dgm:spPr/>
      <dgm:t>
        <a:bodyPr/>
        <a:lstStyle/>
        <a:p>
          <a:r>
            <a:rPr lang="en-US" sz="1600" dirty="0" smtClean="0"/>
            <a:t>C</a:t>
          </a:r>
          <a:r>
            <a:rPr lang="ru-RU" sz="1600" dirty="0" err="1" smtClean="0"/>
            <a:t>ледующий</a:t>
          </a:r>
          <a:r>
            <a:rPr lang="ru-RU" sz="1600" dirty="0" smtClean="0"/>
            <a:t> переход к новой автобусной остановке и еще 3 минуты на знакомство, обсуждение и добавление своих записей. </a:t>
          </a:r>
          <a:endParaRPr lang="ru-RU" sz="1600" dirty="0"/>
        </a:p>
      </dgm:t>
    </dgm:pt>
    <dgm:pt modelId="{9A4376CF-9225-4658-A677-ACCF1A567787}" type="parTrans" cxnId="{B548B0D1-6C03-42E8-9DE6-F7C7F26B280A}">
      <dgm:prSet/>
      <dgm:spPr/>
      <dgm:t>
        <a:bodyPr/>
        <a:lstStyle/>
        <a:p>
          <a:endParaRPr lang="ru-RU"/>
        </a:p>
      </dgm:t>
    </dgm:pt>
    <dgm:pt modelId="{D5A37BD9-B96D-470C-AED5-845B695AD30C}" type="sibTrans" cxnId="{B548B0D1-6C03-42E8-9DE6-F7C7F26B280A}">
      <dgm:prSet/>
      <dgm:spPr/>
      <dgm:t>
        <a:bodyPr/>
        <a:lstStyle/>
        <a:p>
          <a:endParaRPr lang="ru-RU"/>
        </a:p>
      </dgm:t>
    </dgm:pt>
    <dgm:pt modelId="{49D289F0-B845-4C8A-AC40-AFB59734ED9C}">
      <dgm:prSet phldrT="[Текст]" custT="1"/>
      <dgm:spPr/>
      <dgm:t>
        <a:bodyPr/>
        <a:lstStyle/>
        <a:p>
          <a:r>
            <a:rPr lang="ru-RU" sz="1600" dirty="0" smtClean="0"/>
            <a:t>Когда группа возвращается к своей первой остановке, она в течение 3 минут знакомится со всеми записями и определяет участника группы, который будет представлять материал</a:t>
          </a:r>
          <a:endParaRPr lang="ru-RU" sz="1600" dirty="0"/>
        </a:p>
      </dgm:t>
    </dgm:pt>
    <dgm:pt modelId="{5967D759-1CC6-4D31-B8E9-074EB0835787}" type="parTrans" cxnId="{88F32934-C9F0-4D31-8788-286297FB95F0}">
      <dgm:prSet/>
      <dgm:spPr/>
      <dgm:t>
        <a:bodyPr/>
        <a:lstStyle/>
        <a:p>
          <a:endParaRPr lang="ru-RU"/>
        </a:p>
      </dgm:t>
    </dgm:pt>
    <dgm:pt modelId="{D0391D5A-917D-4761-8759-B8A91C06BBE5}" type="sibTrans" cxnId="{88F32934-C9F0-4D31-8788-286297FB95F0}">
      <dgm:prSet/>
      <dgm:spPr/>
      <dgm:t>
        <a:bodyPr/>
        <a:lstStyle/>
        <a:p>
          <a:endParaRPr lang="ru-RU"/>
        </a:p>
      </dgm:t>
    </dgm:pt>
    <dgm:pt modelId="{EC9E0E53-857C-430D-93A0-1A88A69B0562}">
      <dgm:prSet custT="1"/>
      <dgm:spPr/>
      <dgm:t>
        <a:bodyPr/>
        <a:lstStyle/>
        <a:p>
          <a:r>
            <a:rPr lang="ru-RU" sz="1600" dirty="0" smtClean="0"/>
            <a:t>Группа презентует результаты работы по своему вопросу. В завершении учитель резюмирует сказанное всеми группами</a:t>
          </a:r>
          <a:endParaRPr lang="ru-RU" sz="1600" dirty="0"/>
        </a:p>
      </dgm:t>
    </dgm:pt>
    <dgm:pt modelId="{0B16CCB7-CB6C-488B-B62F-32E0ECB5D019}" type="parTrans" cxnId="{021AD576-1288-43B6-89A6-C3C38A29D6B3}">
      <dgm:prSet/>
      <dgm:spPr/>
      <dgm:t>
        <a:bodyPr/>
        <a:lstStyle/>
        <a:p>
          <a:endParaRPr lang="ru-RU"/>
        </a:p>
      </dgm:t>
    </dgm:pt>
    <dgm:pt modelId="{5E9DEDE2-9713-40C9-8AE9-1D7E5019FAFE}" type="sibTrans" cxnId="{021AD576-1288-43B6-89A6-C3C38A29D6B3}">
      <dgm:prSet/>
      <dgm:spPr/>
      <dgm:t>
        <a:bodyPr/>
        <a:lstStyle/>
        <a:p>
          <a:endParaRPr lang="ru-RU"/>
        </a:p>
      </dgm:t>
    </dgm:pt>
    <dgm:pt modelId="{28AFC02A-57C8-485F-84D2-D554BB00244F}">
      <dgm:prSet custT="1"/>
      <dgm:spPr/>
      <dgm:t>
        <a:bodyPr/>
        <a:lstStyle/>
        <a:p>
          <a:r>
            <a:rPr lang="ru-RU" sz="1600" dirty="0" smtClean="0"/>
            <a:t>при необходимости вносит коррективы и подводит итоги работы. </a:t>
          </a:r>
          <a:endParaRPr lang="ru-RU" sz="1600" dirty="0"/>
        </a:p>
      </dgm:t>
    </dgm:pt>
    <dgm:pt modelId="{F1517DE2-65AF-48E5-A4FD-7A9CCD115D08}" type="parTrans" cxnId="{B850D9A4-6009-4ABA-8726-182594CC9BEC}">
      <dgm:prSet/>
      <dgm:spPr/>
      <dgm:t>
        <a:bodyPr/>
        <a:lstStyle/>
        <a:p>
          <a:endParaRPr lang="ru-RU"/>
        </a:p>
      </dgm:t>
    </dgm:pt>
    <dgm:pt modelId="{D16D15A2-4D56-4871-9EB3-057ED499CCF3}" type="sibTrans" cxnId="{B850D9A4-6009-4ABA-8726-182594CC9BEC}">
      <dgm:prSet/>
      <dgm:spPr/>
      <dgm:t>
        <a:bodyPr/>
        <a:lstStyle/>
        <a:p>
          <a:endParaRPr lang="ru-RU"/>
        </a:p>
      </dgm:t>
    </dgm:pt>
    <dgm:pt modelId="{7E3F10CC-3741-47E2-8C57-B31BDAE273B8}" type="pres">
      <dgm:prSet presAssocID="{2E05FCB7-4934-4CC9-B57E-3825C6BDEE9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C21302-F7E7-4B02-9DEF-8354420D3EE2}" type="pres">
      <dgm:prSet presAssocID="{B0A7FFCA-3986-4CB2-875E-B1D5C553A681}" presName="node" presStyleLbl="node1" presStyleIdx="0" presStyleCnt="7" custScaleX="133846" custScaleY="181973" custLinFactNeighborX="1459" custLinFactNeighborY="-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8663B-37F1-4674-80D8-7058F11C1723}" type="pres">
      <dgm:prSet presAssocID="{B9D1BA72-5821-4905-B849-38D197235C60}" presName="sibTrans" presStyleLbl="sibTrans2D1" presStyleIdx="0" presStyleCnt="6"/>
      <dgm:spPr/>
      <dgm:t>
        <a:bodyPr/>
        <a:lstStyle/>
        <a:p>
          <a:endParaRPr lang="ru-RU"/>
        </a:p>
      </dgm:t>
    </dgm:pt>
    <dgm:pt modelId="{1294A66E-78F7-42C2-9A83-00C3700D4322}" type="pres">
      <dgm:prSet presAssocID="{B9D1BA72-5821-4905-B849-38D197235C60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E8E463EA-A899-45D4-B9BD-2313F0ACC126}" type="pres">
      <dgm:prSet presAssocID="{E543AFF2-CABD-46E8-8D77-2FF31E6232B9}" presName="node" presStyleLbl="node1" presStyleIdx="1" presStyleCnt="7" custScaleX="113251" custScaleY="162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73B529-2153-480C-A024-CB9CF44E14E2}" type="pres">
      <dgm:prSet presAssocID="{72F463E5-F8D3-44C1-AC03-46E0BF879F39}" presName="sibTrans" presStyleLbl="sibTrans2D1" presStyleIdx="1" presStyleCnt="6"/>
      <dgm:spPr/>
      <dgm:t>
        <a:bodyPr/>
        <a:lstStyle/>
        <a:p>
          <a:endParaRPr lang="ru-RU"/>
        </a:p>
      </dgm:t>
    </dgm:pt>
    <dgm:pt modelId="{42D3D316-1EDC-4B21-8076-0D07FB80A9CF}" type="pres">
      <dgm:prSet presAssocID="{72F463E5-F8D3-44C1-AC03-46E0BF879F39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6B710100-6966-410B-B3C0-8B28B5CA4178}" type="pres">
      <dgm:prSet presAssocID="{24E19CEE-5513-488F-A9D9-2082BD8F2577}" presName="node" presStyleLbl="node1" presStyleIdx="2" presStyleCnt="7" custScaleX="112703" custScaleY="162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E6D1B-CE46-4085-B2EB-66CF83C6A0E6}" type="pres">
      <dgm:prSet presAssocID="{539B4433-56FA-4ED3-89CA-F8F4E35AEE48}" presName="sibTrans" presStyleLbl="sibTrans2D1" presStyleIdx="2" presStyleCnt="6"/>
      <dgm:spPr/>
      <dgm:t>
        <a:bodyPr/>
        <a:lstStyle/>
        <a:p>
          <a:endParaRPr lang="ru-RU"/>
        </a:p>
      </dgm:t>
    </dgm:pt>
    <dgm:pt modelId="{5E946814-63EA-4E0C-90D7-63C5FC27127C}" type="pres">
      <dgm:prSet presAssocID="{539B4433-56FA-4ED3-89CA-F8F4E35AEE48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94A98588-5AB3-4C97-BBED-2345917B13CC}" type="pres">
      <dgm:prSet presAssocID="{E95192D3-4E3F-4AFA-8E8F-740D78558C7C}" presName="node" presStyleLbl="node1" presStyleIdx="3" presStyleCnt="7" custScaleX="121392" custScaleY="169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83D4CF-B9AE-4C35-BA89-02BDF1D93BD0}" type="pres">
      <dgm:prSet presAssocID="{D5A37BD9-B96D-470C-AED5-845B695AD30C}" presName="sibTrans" presStyleLbl="sibTrans2D1" presStyleIdx="3" presStyleCnt="6"/>
      <dgm:spPr/>
      <dgm:t>
        <a:bodyPr/>
        <a:lstStyle/>
        <a:p>
          <a:endParaRPr lang="ru-RU"/>
        </a:p>
      </dgm:t>
    </dgm:pt>
    <dgm:pt modelId="{22221B23-D045-429D-8823-4745F8E3A065}" type="pres">
      <dgm:prSet presAssocID="{D5A37BD9-B96D-470C-AED5-845B695AD30C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96AF79C0-69F7-4B67-9AFD-349BED03E063}" type="pres">
      <dgm:prSet presAssocID="{49D289F0-B845-4C8A-AC40-AFB59734ED9C}" presName="node" presStyleLbl="node1" presStyleIdx="4" presStyleCnt="7" custScaleX="134561" custScaleY="1846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7B6A4A-142F-4B84-BE62-8CC92B1C8586}" type="pres">
      <dgm:prSet presAssocID="{D0391D5A-917D-4761-8759-B8A91C06BBE5}" presName="sibTrans" presStyleLbl="sibTrans2D1" presStyleIdx="4" presStyleCnt="6"/>
      <dgm:spPr/>
      <dgm:t>
        <a:bodyPr/>
        <a:lstStyle/>
        <a:p>
          <a:endParaRPr lang="ru-RU"/>
        </a:p>
      </dgm:t>
    </dgm:pt>
    <dgm:pt modelId="{00A5CC81-863B-4CE6-8CFE-A241EB651B54}" type="pres">
      <dgm:prSet presAssocID="{D0391D5A-917D-4761-8759-B8A91C06BBE5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3FF238C1-7F47-4585-8C61-D1BA6B15DC3A}" type="pres">
      <dgm:prSet presAssocID="{EC9E0E53-857C-430D-93A0-1A88A69B0562}" presName="node" presStyleLbl="node1" presStyleIdx="5" presStyleCnt="7" custScaleX="132471" custScaleY="1734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975182-FB37-4170-B4D8-4BDEE73E51EB}" type="pres">
      <dgm:prSet presAssocID="{5E9DEDE2-9713-40C9-8AE9-1D7E5019FAFE}" presName="sibTrans" presStyleLbl="sibTrans2D1" presStyleIdx="5" presStyleCnt="6"/>
      <dgm:spPr/>
      <dgm:t>
        <a:bodyPr/>
        <a:lstStyle/>
        <a:p>
          <a:endParaRPr lang="ru-RU"/>
        </a:p>
      </dgm:t>
    </dgm:pt>
    <dgm:pt modelId="{2340DDE3-59D5-4A99-A624-28F6E290A493}" type="pres">
      <dgm:prSet presAssocID="{5E9DEDE2-9713-40C9-8AE9-1D7E5019FAFE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4A9327F2-83CE-4875-A3B7-60DEB467D92D}" type="pres">
      <dgm:prSet presAssocID="{28AFC02A-57C8-485F-84D2-D554BB00244F}" presName="node" presStyleLbl="node1" presStyleIdx="6" presStyleCnt="7" custScaleX="239825" custLinFactNeighborX="-5129" custLinFactNeighborY="-14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A9FA79-7BB8-49EB-AD9A-03BE6C625D80}" type="presOf" srcId="{EC9E0E53-857C-430D-93A0-1A88A69B0562}" destId="{3FF238C1-7F47-4585-8C61-D1BA6B15DC3A}" srcOrd="0" destOrd="0" presId="urn:microsoft.com/office/officeart/2005/8/layout/process5"/>
    <dgm:cxn modelId="{AA301DED-F9A5-4347-850A-6403B50A9D2B}" type="presOf" srcId="{72F463E5-F8D3-44C1-AC03-46E0BF879F39}" destId="{AA73B529-2153-480C-A024-CB9CF44E14E2}" srcOrd="0" destOrd="0" presId="urn:microsoft.com/office/officeart/2005/8/layout/process5"/>
    <dgm:cxn modelId="{901190D9-BCFE-4335-A7DF-E01109A858F0}" type="presOf" srcId="{D0391D5A-917D-4761-8759-B8A91C06BBE5}" destId="{927B6A4A-142F-4B84-BE62-8CC92B1C8586}" srcOrd="0" destOrd="0" presId="urn:microsoft.com/office/officeart/2005/8/layout/process5"/>
    <dgm:cxn modelId="{611C19C5-7189-4809-91DB-223E6BB56521}" type="presOf" srcId="{2E05FCB7-4934-4CC9-B57E-3825C6BDEE9B}" destId="{7E3F10CC-3741-47E2-8C57-B31BDAE273B8}" srcOrd="0" destOrd="0" presId="urn:microsoft.com/office/officeart/2005/8/layout/process5"/>
    <dgm:cxn modelId="{ECE4235D-4D5B-4EEB-9CFD-D94E1977CBDB}" type="presOf" srcId="{E95192D3-4E3F-4AFA-8E8F-740D78558C7C}" destId="{94A98588-5AB3-4C97-BBED-2345917B13CC}" srcOrd="0" destOrd="0" presId="urn:microsoft.com/office/officeart/2005/8/layout/process5"/>
    <dgm:cxn modelId="{D9FE7655-5973-4C8B-8FDB-F5FD39BD5F6B}" type="presOf" srcId="{D0391D5A-917D-4761-8759-B8A91C06BBE5}" destId="{00A5CC81-863B-4CE6-8CFE-A241EB651B54}" srcOrd="1" destOrd="0" presId="urn:microsoft.com/office/officeart/2005/8/layout/process5"/>
    <dgm:cxn modelId="{0C02466F-44A4-4037-AAAD-E1E801425626}" srcId="{2E05FCB7-4934-4CC9-B57E-3825C6BDEE9B}" destId="{B0A7FFCA-3986-4CB2-875E-B1D5C553A681}" srcOrd="0" destOrd="0" parTransId="{8B6F0908-E956-4A65-B764-E738560A7B17}" sibTransId="{B9D1BA72-5821-4905-B849-38D197235C60}"/>
    <dgm:cxn modelId="{CB39B57C-F9DD-4716-A1D0-D2B0ABD09380}" type="presOf" srcId="{72F463E5-F8D3-44C1-AC03-46E0BF879F39}" destId="{42D3D316-1EDC-4B21-8076-0D07FB80A9CF}" srcOrd="1" destOrd="0" presId="urn:microsoft.com/office/officeart/2005/8/layout/process5"/>
    <dgm:cxn modelId="{54F46FDA-CD15-43A8-9C4F-08C8C6A86DD1}" type="presOf" srcId="{D5A37BD9-B96D-470C-AED5-845B695AD30C}" destId="{22221B23-D045-429D-8823-4745F8E3A065}" srcOrd="1" destOrd="0" presId="urn:microsoft.com/office/officeart/2005/8/layout/process5"/>
    <dgm:cxn modelId="{2854862E-D0E2-4AB4-A708-44AA81D3823A}" srcId="{2E05FCB7-4934-4CC9-B57E-3825C6BDEE9B}" destId="{24E19CEE-5513-488F-A9D9-2082BD8F2577}" srcOrd="2" destOrd="0" parTransId="{114C7530-9390-4C9B-81B1-9F0EF5B43042}" sibTransId="{539B4433-56FA-4ED3-89CA-F8F4E35AEE48}"/>
    <dgm:cxn modelId="{FC90C5AC-6D30-43C7-B8DD-E524E5DD3C9F}" type="presOf" srcId="{B9D1BA72-5821-4905-B849-38D197235C60}" destId="{1294A66E-78F7-42C2-9A83-00C3700D4322}" srcOrd="1" destOrd="0" presId="urn:microsoft.com/office/officeart/2005/8/layout/process5"/>
    <dgm:cxn modelId="{7BC6B7B9-1818-44F7-806B-45DB80392C44}" type="presOf" srcId="{5E9DEDE2-9713-40C9-8AE9-1D7E5019FAFE}" destId="{2340DDE3-59D5-4A99-A624-28F6E290A493}" srcOrd="1" destOrd="0" presId="urn:microsoft.com/office/officeart/2005/8/layout/process5"/>
    <dgm:cxn modelId="{5E85601E-594C-4BB2-AFFC-26A9C87D82C3}" type="presOf" srcId="{E543AFF2-CABD-46E8-8D77-2FF31E6232B9}" destId="{E8E463EA-A899-45D4-B9BD-2313F0ACC126}" srcOrd="0" destOrd="0" presId="urn:microsoft.com/office/officeart/2005/8/layout/process5"/>
    <dgm:cxn modelId="{AF6F1419-C784-478A-9A15-9FAA35E54A0A}" type="presOf" srcId="{49D289F0-B845-4C8A-AC40-AFB59734ED9C}" destId="{96AF79C0-69F7-4B67-9AFD-349BED03E063}" srcOrd="0" destOrd="0" presId="urn:microsoft.com/office/officeart/2005/8/layout/process5"/>
    <dgm:cxn modelId="{F13D16D5-6656-4184-984B-0DD7E69A92A4}" srcId="{2E05FCB7-4934-4CC9-B57E-3825C6BDEE9B}" destId="{E543AFF2-CABD-46E8-8D77-2FF31E6232B9}" srcOrd="1" destOrd="0" parTransId="{3A24C5E8-28D4-412A-A77F-6C9DD03F5FA8}" sibTransId="{72F463E5-F8D3-44C1-AC03-46E0BF879F39}"/>
    <dgm:cxn modelId="{021AD576-1288-43B6-89A6-C3C38A29D6B3}" srcId="{2E05FCB7-4934-4CC9-B57E-3825C6BDEE9B}" destId="{EC9E0E53-857C-430D-93A0-1A88A69B0562}" srcOrd="5" destOrd="0" parTransId="{0B16CCB7-CB6C-488B-B62F-32E0ECB5D019}" sibTransId="{5E9DEDE2-9713-40C9-8AE9-1D7E5019FAFE}"/>
    <dgm:cxn modelId="{DD3449C1-9820-4F51-A281-6B90B8F1E67C}" type="presOf" srcId="{B9D1BA72-5821-4905-B849-38D197235C60}" destId="{DA58663B-37F1-4674-80D8-7058F11C1723}" srcOrd="0" destOrd="0" presId="urn:microsoft.com/office/officeart/2005/8/layout/process5"/>
    <dgm:cxn modelId="{B135EB66-50AD-4D7F-995A-B23C30BAE3B9}" type="presOf" srcId="{5E9DEDE2-9713-40C9-8AE9-1D7E5019FAFE}" destId="{77975182-FB37-4170-B4D8-4BDEE73E51EB}" srcOrd="0" destOrd="0" presId="urn:microsoft.com/office/officeart/2005/8/layout/process5"/>
    <dgm:cxn modelId="{48D502C0-A299-4088-810A-A9E85F57101C}" type="presOf" srcId="{539B4433-56FA-4ED3-89CA-F8F4E35AEE48}" destId="{8E1E6D1B-CE46-4085-B2EB-66CF83C6A0E6}" srcOrd="0" destOrd="0" presId="urn:microsoft.com/office/officeart/2005/8/layout/process5"/>
    <dgm:cxn modelId="{B548B0D1-6C03-42E8-9DE6-F7C7F26B280A}" srcId="{2E05FCB7-4934-4CC9-B57E-3825C6BDEE9B}" destId="{E95192D3-4E3F-4AFA-8E8F-740D78558C7C}" srcOrd="3" destOrd="0" parTransId="{9A4376CF-9225-4658-A677-ACCF1A567787}" sibTransId="{D5A37BD9-B96D-470C-AED5-845B695AD30C}"/>
    <dgm:cxn modelId="{4F64DCC6-1C7E-4DEA-9475-46420CED749F}" type="presOf" srcId="{B0A7FFCA-3986-4CB2-875E-B1D5C553A681}" destId="{F8C21302-F7E7-4B02-9DEF-8354420D3EE2}" srcOrd="0" destOrd="0" presId="urn:microsoft.com/office/officeart/2005/8/layout/process5"/>
    <dgm:cxn modelId="{B0EDE538-B94E-4194-B968-BF4A1D355CBB}" type="presOf" srcId="{24E19CEE-5513-488F-A9D9-2082BD8F2577}" destId="{6B710100-6966-410B-B3C0-8B28B5CA4178}" srcOrd="0" destOrd="0" presId="urn:microsoft.com/office/officeart/2005/8/layout/process5"/>
    <dgm:cxn modelId="{F14B884A-9C01-48BD-B33E-D0B4D1F976EA}" type="presOf" srcId="{539B4433-56FA-4ED3-89CA-F8F4E35AEE48}" destId="{5E946814-63EA-4E0C-90D7-63C5FC27127C}" srcOrd="1" destOrd="0" presId="urn:microsoft.com/office/officeart/2005/8/layout/process5"/>
    <dgm:cxn modelId="{A0DB1365-2FC0-4894-97AA-F01BCE913429}" type="presOf" srcId="{28AFC02A-57C8-485F-84D2-D554BB00244F}" destId="{4A9327F2-83CE-4875-A3B7-60DEB467D92D}" srcOrd="0" destOrd="0" presId="urn:microsoft.com/office/officeart/2005/8/layout/process5"/>
    <dgm:cxn modelId="{B850D9A4-6009-4ABA-8726-182594CC9BEC}" srcId="{2E05FCB7-4934-4CC9-B57E-3825C6BDEE9B}" destId="{28AFC02A-57C8-485F-84D2-D554BB00244F}" srcOrd="6" destOrd="0" parTransId="{F1517DE2-65AF-48E5-A4FD-7A9CCD115D08}" sibTransId="{D16D15A2-4D56-4871-9EB3-057ED499CCF3}"/>
    <dgm:cxn modelId="{88F32934-C9F0-4D31-8788-286297FB95F0}" srcId="{2E05FCB7-4934-4CC9-B57E-3825C6BDEE9B}" destId="{49D289F0-B845-4C8A-AC40-AFB59734ED9C}" srcOrd="4" destOrd="0" parTransId="{5967D759-1CC6-4D31-B8E9-074EB0835787}" sibTransId="{D0391D5A-917D-4761-8759-B8A91C06BBE5}"/>
    <dgm:cxn modelId="{D781D910-000E-419A-852F-0BCE976FF775}" type="presOf" srcId="{D5A37BD9-B96D-470C-AED5-845B695AD30C}" destId="{1283D4CF-B9AE-4C35-BA89-02BDF1D93BD0}" srcOrd="0" destOrd="0" presId="urn:microsoft.com/office/officeart/2005/8/layout/process5"/>
    <dgm:cxn modelId="{7C328112-0253-4BAD-B6BA-70BDCAABABA1}" type="presParOf" srcId="{7E3F10CC-3741-47E2-8C57-B31BDAE273B8}" destId="{F8C21302-F7E7-4B02-9DEF-8354420D3EE2}" srcOrd="0" destOrd="0" presId="urn:microsoft.com/office/officeart/2005/8/layout/process5"/>
    <dgm:cxn modelId="{1991D997-4C66-4323-BEB9-1A12E5B73C80}" type="presParOf" srcId="{7E3F10CC-3741-47E2-8C57-B31BDAE273B8}" destId="{DA58663B-37F1-4674-80D8-7058F11C1723}" srcOrd="1" destOrd="0" presId="urn:microsoft.com/office/officeart/2005/8/layout/process5"/>
    <dgm:cxn modelId="{D73442D3-AE2D-423F-9143-E71FFEB5D37E}" type="presParOf" srcId="{DA58663B-37F1-4674-80D8-7058F11C1723}" destId="{1294A66E-78F7-42C2-9A83-00C3700D4322}" srcOrd="0" destOrd="0" presId="urn:microsoft.com/office/officeart/2005/8/layout/process5"/>
    <dgm:cxn modelId="{CF671A56-1EF5-403B-9664-F4BC529C5D86}" type="presParOf" srcId="{7E3F10CC-3741-47E2-8C57-B31BDAE273B8}" destId="{E8E463EA-A899-45D4-B9BD-2313F0ACC126}" srcOrd="2" destOrd="0" presId="urn:microsoft.com/office/officeart/2005/8/layout/process5"/>
    <dgm:cxn modelId="{7342851D-74BD-4B41-8498-45C202BC40BD}" type="presParOf" srcId="{7E3F10CC-3741-47E2-8C57-B31BDAE273B8}" destId="{AA73B529-2153-480C-A024-CB9CF44E14E2}" srcOrd="3" destOrd="0" presId="urn:microsoft.com/office/officeart/2005/8/layout/process5"/>
    <dgm:cxn modelId="{8C0F364E-556E-4013-B705-8092DA86F1C7}" type="presParOf" srcId="{AA73B529-2153-480C-A024-CB9CF44E14E2}" destId="{42D3D316-1EDC-4B21-8076-0D07FB80A9CF}" srcOrd="0" destOrd="0" presId="urn:microsoft.com/office/officeart/2005/8/layout/process5"/>
    <dgm:cxn modelId="{AB982F3D-B3E1-40C5-809F-297DC2F9BE74}" type="presParOf" srcId="{7E3F10CC-3741-47E2-8C57-B31BDAE273B8}" destId="{6B710100-6966-410B-B3C0-8B28B5CA4178}" srcOrd="4" destOrd="0" presId="urn:microsoft.com/office/officeart/2005/8/layout/process5"/>
    <dgm:cxn modelId="{B8FC07B7-3783-4D98-A10F-C1768E00D1DC}" type="presParOf" srcId="{7E3F10CC-3741-47E2-8C57-B31BDAE273B8}" destId="{8E1E6D1B-CE46-4085-B2EB-66CF83C6A0E6}" srcOrd="5" destOrd="0" presId="urn:microsoft.com/office/officeart/2005/8/layout/process5"/>
    <dgm:cxn modelId="{54840697-16D3-416A-BDF2-D1B8D42425F8}" type="presParOf" srcId="{8E1E6D1B-CE46-4085-B2EB-66CF83C6A0E6}" destId="{5E946814-63EA-4E0C-90D7-63C5FC27127C}" srcOrd="0" destOrd="0" presId="urn:microsoft.com/office/officeart/2005/8/layout/process5"/>
    <dgm:cxn modelId="{9FB75C54-22FA-4DA1-9CC2-DB6B444ABD16}" type="presParOf" srcId="{7E3F10CC-3741-47E2-8C57-B31BDAE273B8}" destId="{94A98588-5AB3-4C97-BBED-2345917B13CC}" srcOrd="6" destOrd="0" presId="urn:microsoft.com/office/officeart/2005/8/layout/process5"/>
    <dgm:cxn modelId="{F24AD10E-0F9D-40A3-831F-041DF63F8B08}" type="presParOf" srcId="{7E3F10CC-3741-47E2-8C57-B31BDAE273B8}" destId="{1283D4CF-B9AE-4C35-BA89-02BDF1D93BD0}" srcOrd="7" destOrd="0" presId="urn:microsoft.com/office/officeart/2005/8/layout/process5"/>
    <dgm:cxn modelId="{E09220B0-4C98-4731-841E-ED61DE895E53}" type="presParOf" srcId="{1283D4CF-B9AE-4C35-BA89-02BDF1D93BD0}" destId="{22221B23-D045-429D-8823-4745F8E3A065}" srcOrd="0" destOrd="0" presId="urn:microsoft.com/office/officeart/2005/8/layout/process5"/>
    <dgm:cxn modelId="{C5D5D6D9-28D5-4F05-87DC-F67D1D38845B}" type="presParOf" srcId="{7E3F10CC-3741-47E2-8C57-B31BDAE273B8}" destId="{96AF79C0-69F7-4B67-9AFD-349BED03E063}" srcOrd="8" destOrd="0" presId="urn:microsoft.com/office/officeart/2005/8/layout/process5"/>
    <dgm:cxn modelId="{92C4F433-0C8C-4EF1-A498-83BDA068DE45}" type="presParOf" srcId="{7E3F10CC-3741-47E2-8C57-B31BDAE273B8}" destId="{927B6A4A-142F-4B84-BE62-8CC92B1C8586}" srcOrd="9" destOrd="0" presId="urn:microsoft.com/office/officeart/2005/8/layout/process5"/>
    <dgm:cxn modelId="{21CF5A08-39B1-4A68-9FEE-559C6DF6D7ED}" type="presParOf" srcId="{927B6A4A-142F-4B84-BE62-8CC92B1C8586}" destId="{00A5CC81-863B-4CE6-8CFE-A241EB651B54}" srcOrd="0" destOrd="0" presId="urn:microsoft.com/office/officeart/2005/8/layout/process5"/>
    <dgm:cxn modelId="{0C699858-6FC7-4AEE-9CBE-1F9D0FBB1D15}" type="presParOf" srcId="{7E3F10CC-3741-47E2-8C57-B31BDAE273B8}" destId="{3FF238C1-7F47-4585-8C61-D1BA6B15DC3A}" srcOrd="10" destOrd="0" presId="urn:microsoft.com/office/officeart/2005/8/layout/process5"/>
    <dgm:cxn modelId="{FFBF4F13-0617-4A54-BCCB-984331ACAD1F}" type="presParOf" srcId="{7E3F10CC-3741-47E2-8C57-B31BDAE273B8}" destId="{77975182-FB37-4170-B4D8-4BDEE73E51EB}" srcOrd="11" destOrd="0" presId="urn:microsoft.com/office/officeart/2005/8/layout/process5"/>
    <dgm:cxn modelId="{A0E6C7F2-F654-45D0-9933-B9619887F464}" type="presParOf" srcId="{77975182-FB37-4170-B4D8-4BDEE73E51EB}" destId="{2340DDE3-59D5-4A99-A624-28F6E290A493}" srcOrd="0" destOrd="0" presId="urn:microsoft.com/office/officeart/2005/8/layout/process5"/>
    <dgm:cxn modelId="{42BA7DFE-31EA-48AD-BC98-14362D868A12}" type="presParOf" srcId="{7E3F10CC-3741-47E2-8C57-B31BDAE273B8}" destId="{4A9327F2-83CE-4875-A3B7-60DEB467D92D}" srcOrd="12" destOrd="0" presId="urn:microsoft.com/office/officeart/2005/8/layout/process5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4AFCCE9-5356-4DAA-90CC-3566951731D4}" type="doc">
      <dgm:prSet loTypeId="urn:microsoft.com/office/officeart/2005/8/layout/radial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29E924B-B085-4C57-85D0-6AB4BAAAA7D1}">
      <dgm:prSet phldrT="[Текст]" custT="1"/>
      <dgm:spPr/>
      <dgm:t>
        <a:bodyPr/>
        <a:lstStyle/>
        <a:p>
          <a:r>
            <a:rPr lang="ru-RU" sz="2800" dirty="0" smtClean="0"/>
            <a:t>5.Активные методы релаксации</a:t>
          </a:r>
          <a:endParaRPr lang="ru-RU" sz="2800" dirty="0"/>
        </a:p>
      </dgm:t>
    </dgm:pt>
    <dgm:pt modelId="{936C6844-9553-4E1C-81B4-10FA5CB7A9CD}" type="parTrans" cxnId="{00EF47BF-EBC2-462B-A180-E3E06BFDAF9B}">
      <dgm:prSet/>
      <dgm:spPr/>
      <dgm:t>
        <a:bodyPr/>
        <a:lstStyle/>
        <a:p>
          <a:endParaRPr lang="ru-RU"/>
        </a:p>
      </dgm:t>
    </dgm:pt>
    <dgm:pt modelId="{133F033D-DCB1-45BC-820A-CB3E19C0039D}" type="sibTrans" cxnId="{00EF47BF-EBC2-462B-A180-E3E06BFDAF9B}">
      <dgm:prSet/>
      <dgm:spPr/>
      <dgm:t>
        <a:bodyPr/>
        <a:lstStyle/>
        <a:p>
          <a:endParaRPr lang="ru-RU"/>
        </a:p>
      </dgm:t>
    </dgm:pt>
    <dgm:pt modelId="{399A15A4-CEC6-4B30-8743-D4D09EFC33DA}">
      <dgm:prSet phldrT="[Текст]" custT="1"/>
      <dgm:spPr/>
      <dgm:t>
        <a:bodyPr/>
        <a:lstStyle/>
        <a:p>
          <a:r>
            <a:rPr lang="ru-RU" sz="2000" dirty="0" smtClean="0"/>
            <a:t>«Энергия - 1»</a:t>
          </a:r>
          <a:endParaRPr lang="ru-RU" sz="2000" dirty="0"/>
        </a:p>
      </dgm:t>
    </dgm:pt>
    <dgm:pt modelId="{7590C998-2D4C-4AEE-A258-32F483087E23}" type="parTrans" cxnId="{09B3D852-2B74-4C4E-96DC-7DD9B70E40B2}">
      <dgm:prSet/>
      <dgm:spPr/>
      <dgm:t>
        <a:bodyPr/>
        <a:lstStyle/>
        <a:p>
          <a:endParaRPr lang="ru-RU"/>
        </a:p>
      </dgm:t>
    </dgm:pt>
    <dgm:pt modelId="{955EB3FA-D2B1-42D6-A4A8-3D6756B09421}" type="sibTrans" cxnId="{09B3D852-2B74-4C4E-96DC-7DD9B70E40B2}">
      <dgm:prSet/>
      <dgm:spPr/>
      <dgm:t>
        <a:bodyPr/>
        <a:lstStyle/>
        <a:p>
          <a:endParaRPr lang="ru-RU"/>
        </a:p>
      </dgm:t>
    </dgm:pt>
    <dgm:pt modelId="{8579BF32-BFB0-4F42-8365-7C5DAA5D89AF}">
      <dgm:prSet phldrT="[Текст]" custT="1"/>
      <dgm:spPr/>
      <dgm:t>
        <a:bodyPr/>
        <a:lstStyle/>
        <a:p>
          <a:r>
            <a:rPr lang="ru-RU" sz="2000" dirty="0" smtClean="0"/>
            <a:t>«Роботы»</a:t>
          </a:r>
          <a:endParaRPr lang="ru-RU" sz="2000" dirty="0"/>
        </a:p>
      </dgm:t>
    </dgm:pt>
    <dgm:pt modelId="{78A62102-B5FD-4011-8EF1-DDC15ECABE29}" type="parTrans" cxnId="{613AE962-33BE-47E5-9BC1-E219CBC96B69}">
      <dgm:prSet/>
      <dgm:spPr/>
      <dgm:t>
        <a:bodyPr/>
        <a:lstStyle/>
        <a:p>
          <a:endParaRPr lang="ru-RU"/>
        </a:p>
      </dgm:t>
    </dgm:pt>
    <dgm:pt modelId="{E993580A-831A-49F3-BDDB-67EBCC48F7AD}" type="sibTrans" cxnId="{613AE962-33BE-47E5-9BC1-E219CBC96B69}">
      <dgm:prSet/>
      <dgm:spPr/>
      <dgm:t>
        <a:bodyPr/>
        <a:lstStyle/>
        <a:p>
          <a:endParaRPr lang="ru-RU"/>
        </a:p>
      </dgm:t>
    </dgm:pt>
    <dgm:pt modelId="{2FF9EA22-0033-4F29-8A64-46E68488EEC7}">
      <dgm:prSet phldrT="[Текст]" custT="1"/>
      <dgm:spPr/>
      <dgm:t>
        <a:bodyPr/>
        <a:lstStyle/>
        <a:p>
          <a:r>
            <a:rPr lang="ru-RU" sz="2000" dirty="0" smtClean="0"/>
            <a:t>«Постройся по росту»</a:t>
          </a:r>
          <a:endParaRPr lang="ru-RU" sz="2000" dirty="0"/>
        </a:p>
      </dgm:t>
    </dgm:pt>
    <dgm:pt modelId="{FF071B82-3EC9-4A54-AD7E-F4E676AAE660}" type="parTrans" cxnId="{9D9452D7-A6D9-49A0-885C-C0C7536DE699}">
      <dgm:prSet/>
      <dgm:spPr/>
      <dgm:t>
        <a:bodyPr/>
        <a:lstStyle/>
        <a:p>
          <a:endParaRPr lang="ru-RU"/>
        </a:p>
      </dgm:t>
    </dgm:pt>
    <dgm:pt modelId="{0018E825-9F1A-4E21-A1CB-7C6D7B9A3DA4}" type="sibTrans" cxnId="{9D9452D7-A6D9-49A0-885C-C0C7536DE699}">
      <dgm:prSet/>
      <dgm:spPr/>
      <dgm:t>
        <a:bodyPr/>
        <a:lstStyle/>
        <a:p>
          <a:endParaRPr lang="ru-RU"/>
        </a:p>
      </dgm:t>
    </dgm:pt>
    <dgm:pt modelId="{DA93D75B-78A9-4F67-8D72-307B966AA996}">
      <dgm:prSet phldrT="[Текст]" custT="1"/>
      <dgm:spPr/>
      <dgm:t>
        <a:bodyPr/>
        <a:lstStyle/>
        <a:p>
          <a:r>
            <a:rPr lang="ru-RU" sz="2000" dirty="0" smtClean="0"/>
            <a:t>«Красная Шапочка и Серый Волк»</a:t>
          </a:r>
          <a:endParaRPr lang="ru-RU" sz="2000" dirty="0"/>
        </a:p>
      </dgm:t>
    </dgm:pt>
    <dgm:pt modelId="{4B3DFAD1-6A6C-478D-A49A-30419B7D7836}" type="parTrans" cxnId="{476BB0AF-75DF-454A-9016-3286E22F187D}">
      <dgm:prSet/>
      <dgm:spPr/>
      <dgm:t>
        <a:bodyPr/>
        <a:lstStyle/>
        <a:p>
          <a:endParaRPr lang="ru-RU"/>
        </a:p>
      </dgm:t>
    </dgm:pt>
    <dgm:pt modelId="{84D07B1B-0024-4222-8AB2-BD1FF99C2C22}" type="sibTrans" cxnId="{476BB0AF-75DF-454A-9016-3286E22F187D}">
      <dgm:prSet/>
      <dgm:spPr/>
      <dgm:t>
        <a:bodyPr/>
        <a:lstStyle/>
        <a:p>
          <a:endParaRPr lang="ru-RU"/>
        </a:p>
      </dgm:t>
    </dgm:pt>
    <dgm:pt modelId="{573225E3-876B-43AB-9E0B-10DD33708FE4}">
      <dgm:prSet custT="1"/>
      <dgm:spPr/>
      <dgm:t>
        <a:bodyPr/>
        <a:lstStyle/>
        <a:p>
          <a:r>
            <a:rPr lang="ru-RU" sz="2000" dirty="0" smtClean="0"/>
            <a:t>«Шест»</a:t>
          </a:r>
          <a:endParaRPr lang="ru-RU" sz="2000" dirty="0"/>
        </a:p>
      </dgm:t>
    </dgm:pt>
    <dgm:pt modelId="{575072BE-411C-4231-9458-D2C91D8CC4E6}" type="parTrans" cxnId="{553D43D8-9681-4B12-B7BC-BAA1800F9374}">
      <dgm:prSet/>
      <dgm:spPr/>
      <dgm:t>
        <a:bodyPr/>
        <a:lstStyle/>
        <a:p>
          <a:endParaRPr lang="ru-RU"/>
        </a:p>
      </dgm:t>
    </dgm:pt>
    <dgm:pt modelId="{D3F85458-4128-48B3-BEB7-4425C5DB0F04}" type="sibTrans" cxnId="{553D43D8-9681-4B12-B7BC-BAA1800F9374}">
      <dgm:prSet/>
      <dgm:spPr/>
      <dgm:t>
        <a:bodyPr/>
        <a:lstStyle/>
        <a:p>
          <a:endParaRPr lang="ru-RU"/>
        </a:p>
      </dgm:t>
    </dgm:pt>
    <dgm:pt modelId="{B73D431E-394A-4B80-A370-26409439B7A0}" type="pres">
      <dgm:prSet presAssocID="{E4AFCCE9-5356-4DAA-90CC-3566951731D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5BAE90-C969-4235-A87B-4E675629FE98}" type="pres">
      <dgm:prSet presAssocID="{F29E924B-B085-4C57-85D0-6AB4BAAAA7D1}" presName="centerShape" presStyleLbl="node0" presStyleIdx="0" presStyleCnt="1" custScaleX="162818" custScaleY="110566"/>
      <dgm:spPr/>
      <dgm:t>
        <a:bodyPr/>
        <a:lstStyle/>
        <a:p>
          <a:endParaRPr lang="ru-RU"/>
        </a:p>
      </dgm:t>
    </dgm:pt>
    <dgm:pt modelId="{27513193-3483-4966-91FD-AB56A7C035CC}" type="pres">
      <dgm:prSet presAssocID="{399A15A4-CEC6-4B30-8743-D4D09EFC33DA}" presName="node" presStyleLbl="node1" presStyleIdx="0" presStyleCnt="5" custScaleX="162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358E46-B5B1-44FC-A6F7-44A5CF7C97F1}" type="pres">
      <dgm:prSet presAssocID="{399A15A4-CEC6-4B30-8743-D4D09EFC33DA}" presName="dummy" presStyleCnt="0"/>
      <dgm:spPr/>
    </dgm:pt>
    <dgm:pt modelId="{09F9D29C-C27B-47C9-9D39-F61D46D2E765}" type="pres">
      <dgm:prSet presAssocID="{955EB3FA-D2B1-42D6-A4A8-3D6756B09421}" presName="sibTrans" presStyleLbl="sibTrans2D1" presStyleIdx="0" presStyleCnt="5"/>
      <dgm:spPr/>
      <dgm:t>
        <a:bodyPr/>
        <a:lstStyle/>
        <a:p>
          <a:endParaRPr lang="ru-RU"/>
        </a:p>
      </dgm:t>
    </dgm:pt>
    <dgm:pt modelId="{23195151-3735-4DEE-ACDA-F82C53E13653}" type="pres">
      <dgm:prSet presAssocID="{573225E3-876B-43AB-9E0B-10DD33708FE4}" presName="node" presStyleLbl="node1" presStyleIdx="1" presStyleCnt="5" custRadScaleRad="120963" custRadScaleInc="1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C7CA0A-4618-42BA-9CD1-DF13400AEB1B}" type="pres">
      <dgm:prSet presAssocID="{573225E3-876B-43AB-9E0B-10DD33708FE4}" presName="dummy" presStyleCnt="0"/>
      <dgm:spPr/>
    </dgm:pt>
    <dgm:pt modelId="{00FCE030-AB2D-4FA0-9C35-975FB23760AD}" type="pres">
      <dgm:prSet presAssocID="{D3F85458-4128-48B3-BEB7-4425C5DB0F04}" presName="sibTrans" presStyleLbl="sibTrans2D1" presStyleIdx="1" presStyleCnt="5"/>
      <dgm:spPr/>
      <dgm:t>
        <a:bodyPr/>
        <a:lstStyle/>
        <a:p>
          <a:endParaRPr lang="ru-RU"/>
        </a:p>
      </dgm:t>
    </dgm:pt>
    <dgm:pt modelId="{BDBE6C03-1DBA-45FB-B7E9-D1535600F162}" type="pres">
      <dgm:prSet presAssocID="{8579BF32-BFB0-4F42-8365-7C5DAA5D89AF}" presName="node" presStyleLbl="node1" presStyleIdx="2" presStyleCnt="5" custRadScaleRad="109531" custRadScaleInc="-12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F0716-A981-40E6-BEB0-819D1DA66BAD}" type="pres">
      <dgm:prSet presAssocID="{8579BF32-BFB0-4F42-8365-7C5DAA5D89AF}" presName="dummy" presStyleCnt="0"/>
      <dgm:spPr/>
    </dgm:pt>
    <dgm:pt modelId="{D6E6304B-DE83-4F99-95BE-55B0D28F9686}" type="pres">
      <dgm:prSet presAssocID="{E993580A-831A-49F3-BDDB-67EBCC48F7AD}" presName="sibTrans" presStyleLbl="sibTrans2D1" presStyleIdx="2" presStyleCnt="5"/>
      <dgm:spPr/>
      <dgm:t>
        <a:bodyPr/>
        <a:lstStyle/>
        <a:p>
          <a:endParaRPr lang="ru-RU"/>
        </a:p>
      </dgm:t>
    </dgm:pt>
    <dgm:pt modelId="{E3AC0D68-A559-40DC-B4D8-6FB8197ADED3}" type="pres">
      <dgm:prSet presAssocID="{2FF9EA22-0033-4F29-8A64-46E68488EEC7}" presName="node" presStyleLbl="node1" presStyleIdx="3" presStyleCnt="5" custScaleX="124382" custRadScaleRad="121005" custRadScaleInc="22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622FFE-3258-4C4E-834A-75CCD284B3C0}" type="pres">
      <dgm:prSet presAssocID="{2FF9EA22-0033-4F29-8A64-46E68488EEC7}" presName="dummy" presStyleCnt="0"/>
      <dgm:spPr/>
    </dgm:pt>
    <dgm:pt modelId="{A1F864BF-1A37-4189-9861-8E876C34E01B}" type="pres">
      <dgm:prSet presAssocID="{0018E825-9F1A-4E21-A1CB-7C6D7B9A3DA4}" presName="sibTrans" presStyleLbl="sibTrans2D1" presStyleIdx="3" presStyleCnt="5"/>
      <dgm:spPr/>
      <dgm:t>
        <a:bodyPr/>
        <a:lstStyle/>
        <a:p>
          <a:endParaRPr lang="ru-RU"/>
        </a:p>
      </dgm:t>
    </dgm:pt>
    <dgm:pt modelId="{850B6B87-53CD-4179-A67E-8E48749372E4}" type="pres">
      <dgm:prSet presAssocID="{DA93D75B-78A9-4F67-8D72-307B966AA996}" presName="node" presStyleLbl="node1" presStyleIdx="4" presStyleCnt="5" custScaleX="117559" custRadScaleRad="133454" custRadScaleInc="-3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51DE78-FD5D-4C2E-8D08-29092EEFDDD8}" type="pres">
      <dgm:prSet presAssocID="{DA93D75B-78A9-4F67-8D72-307B966AA996}" presName="dummy" presStyleCnt="0"/>
      <dgm:spPr/>
    </dgm:pt>
    <dgm:pt modelId="{4B7E996A-D25A-4E75-9331-26DC6EC37173}" type="pres">
      <dgm:prSet presAssocID="{84D07B1B-0024-4222-8AB2-BD1FF99C2C22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8D836F13-7D6C-4916-8AEA-A5DEB1F31B7C}" type="presOf" srcId="{E993580A-831A-49F3-BDDB-67EBCC48F7AD}" destId="{D6E6304B-DE83-4F99-95BE-55B0D28F9686}" srcOrd="0" destOrd="0" presId="urn:microsoft.com/office/officeart/2005/8/layout/radial6"/>
    <dgm:cxn modelId="{7E57F483-AF9C-43F2-A49E-4599E7348293}" type="presOf" srcId="{DA93D75B-78A9-4F67-8D72-307B966AA996}" destId="{850B6B87-53CD-4179-A67E-8E48749372E4}" srcOrd="0" destOrd="0" presId="urn:microsoft.com/office/officeart/2005/8/layout/radial6"/>
    <dgm:cxn modelId="{A1A258BF-F4E1-4439-9274-73A761D475D2}" type="presOf" srcId="{0018E825-9F1A-4E21-A1CB-7C6D7B9A3DA4}" destId="{A1F864BF-1A37-4189-9861-8E876C34E01B}" srcOrd="0" destOrd="0" presId="urn:microsoft.com/office/officeart/2005/8/layout/radial6"/>
    <dgm:cxn modelId="{9CB82FF8-A497-4E8B-AAD0-7656A170DD8B}" type="presOf" srcId="{D3F85458-4128-48B3-BEB7-4425C5DB0F04}" destId="{00FCE030-AB2D-4FA0-9C35-975FB23760AD}" srcOrd="0" destOrd="0" presId="urn:microsoft.com/office/officeart/2005/8/layout/radial6"/>
    <dgm:cxn modelId="{B7EA236E-EA9C-4EA0-A171-38AA416FE566}" type="presOf" srcId="{399A15A4-CEC6-4B30-8743-D4D09EFC33DA}" destId="{27513193-3483-4966-91FD-AB56A7C035CC}" srcOrd="0" destOrd="0" presId="urn:microsoft.com/office/officeart/2005/8/layout/radial6"/>
    <dgm:cxn modelId="{92151C0F-519D-430D-BD74-8BD00D4E1218}" type="presOf" srcId="{955EB3FA-D2B1-42D6-A4A8-3D6756B09421}" destId="{09F9D29C-C27B-47C9-9D39-F61D46D2E765}" srcOrd="0" destOrd="0" presId="urn:microsoft.com/office/officeart/2005/8/layout/radial6"/>
    <dgm:cxn modelId="{8265AAF1-6F70-4EE6-BA3F-435326050BDB}" type="presOf" srcId="{F29E924B-B085-4C57-85D0-6AB4BAAAA7D1}" destId="{015BAE90-C969-4235-A87B-4E675629FE98}" srcOrd="0" destOrd="0" presId="urn:microsoft.com/office/officeart/2005/8/layout/radial6"/>
    <dgm:cxn modelId="{2E8250CB-D517-4079-9886-2F3401D5DB58}" type="presOf" srcId="{8579BF32-BFB0-4F42-8365-7C5DAA5D89AF}" destId="{BDBE6C03-1DBA-45FB-B7E9-D1535600F162}" srcOrd="0" destOrd="0" presId="urn:microsoft.com/office/officeart/2005/8/layout/radial6"/>
    <dgm:cxn modelId="{7A9609C6-1C14-4C81-8350-4C71C8385F9A}" type="presOf" srcId="{573225E3-876B-43AB-9E0B-10DD33708FE4}" destId="{23195151-3735-4DEE-ACDA-F82C53E13653}" srcOrd="0" destOrd="0" presId="urn:microsoft.com/office/officeart/2005/8/layout/radial6"/>
    <dgm:cxn modelId="{9D9452D7-A6D9-49A0-885C-C0C7536DE699}" srcId="{F29E924B-B085-4C57-85D0-6AB4BAAAA7D1}" destId="{2FF9EA22-0033-4F29-8A64-46E68488EEC7}" srcOrd="3" destOrd="0" parTransId="{FF071B82-3EC9-4A54-AD7E-F4E676AAE660}" sibTransId="{0018E825-9F1A-4E21-A1CB-7C6D7B9A3DA4}"/>
    <dgm:cxn modelId="{66B246B8-BD02-4149-913A-F820EBDBE735}" type="presOf" srcId="{E4AFCCE9-5356-4DAA-90CC-3566951731D4}" destId="{B73D431E-394A-4B80-A370-26409439B7A0}" srcOrd="0" destOrd="0" presId="urn:microsoft.com/office/officeart/2005/8/layout/radial6"/>
    <dgm:cxn modelId="{613AE962-33BE-47E5-9BC1-E219CBC96B69}" srcId="{F29E924B-B085-4C57-85D0-6AB4BAAAA7D1}" destId="{8579BF32-BFB0-4F42-8365-7C5DAA5D89AF}" srcOrd="2" destOrd="0" parTransId="{78A62102-B5FD-4011-8EF1-DDC15ECABE29}" sibTransId="{E993580A-831A-49F3-BDDB-67EBCC48F7AD}"/>
    <dgm:cxn modelId="{553D43D8-9681-4B12-B7BC-BAA1800F9374}" srcId="{F29E924B-B085-4C57-85D0-6AB4BAAAA7D1}" destId="{573225E3-876B-43AB-9E0B-10DD33708FE4}" srcOrd="1" destOrd="0" parTransId="{575072BE-411C-4231-9458-D2C91D8CC4E6}" sibTransId="{D3F85458-4128-48B3-BEB7-4425C5DB0F04}"/>
    <dgm:cxn modelId="{79324756-4F42-4EA5-B628-7FAB57D38897}" type="presOf" srcId="{2FF9EA22-0033-4F29-8A64-46E68488EEC7}" destId="{E3AC0D68-A559-40DC-B4D8-6FB8197ADED3}" srcOrd="0" destOrd="0" presId="urn:microsoft.com/office/officeart/2005/8/layout/radial6"/>
    <dgm:cxn modelId="{45604E93-BAEB-403A-90D9-32485C72F2C6}" type="presOf" srcId="{84D07B1B-0024-4222-8AB2-BD1FF99C2C22}" destId="{4B7E996A-D25A-4E75-9331-26DC6EC37173}" srcOrd="0" destOrd="0" presId="urn:microsoft.com/office/officeart/2005/8/layout/radial6"/>
    <dgm:cxn modelId="{09B3D852-2B74-4C4E-96DC-7DD9B70E40B2}" srcId="{F29E924B-B085-4C57-85D0-6AB4BAAAA7D1}" destId="{399A15A4-CEC6-4B30-8743-D4D09EFC33DA}" srcOrd="0" destOrd="0" parTransId="{7590C998-2D4C-4AEE-A258-32F483087E23}" sibTransId="{955EB3FA-D2B1-42D6-A4A8-3D6756B09421}"/>
    <dgm:cxn modelId="{476BB0AF-75DF-454A-9016-3286E22F187D}" srcId="{F29E924B-B085-4C57-85D0-6AB4BAAAA7D1}" destId="{DA93D75B-78A9-4F67-8D72-307B966AA996}" srcOrd="4" destOrd="0" parTransId="{4B3DFAD1-6A6C-478D-A49A-30419B7D7836}" sibTransId="{84D07B1B-0024-4222-8AB2-BD1FF99C2C22}"/>
    <dgm:cxn modelId="{00EF47BF-EBC2-462B-A180-E3E06BFDAF9B}" srcId="{E4AFCCE9-5356-4DAA-90CC-3566951731D4}" destId="{F29E924B-B085-4C57-85D0-6AB4BAAAA7D1}" srcOrd="0" destOrd="0" parTransId="{936C6844-9553-4E1C-81B4-10FA5CB7A9CD}" sibTransId="{133F033D-DCB1-45BC-820A-CB3E19C0039D}"/>
    <dgm:cxn modelId="{36160D57-AA08-4E9A-B0C4-200658E9A9E4}" type="presParOf" srcId="{B73D431E-394A-4B80-A370-26409439B7A0}" destId="{015BAE90-C969-4235-A87B-4E675629FE98}" srcOrd="0" destOrd="0" presId="urn:microsoft.com/office/officeart/2005/8/layout/radial6"/>
    <dgm:cxn modelId="{DDAC5566-D873-4409-8729-F6B8C7CD8820}" type="presParOf" srcId="{B73D431E-394A-4B80-A370-26409439B7A0}" destId="{27513193-3483-4966-91FD-AB56A7C035CC}" srcOrd="1" destOrd="0" presId="urn:microsoft.com/office/officeart/2005/8/layout/radial6"/>
    <dgm:cxn modelId="{9995BBCC-A49C-4F19-B335-9EDF528C426D}" type="presParOf" srcId="{B73D431E-394A-4B80-A370-26409439B7A0}" destId="{D7358E46-B5B1-44FC-A6F7-44A5CF7C97F1}" srcOrd="2" destOrd="0" presId="urn:microsoft.com/office/officeart/2005/8/layout/radial6"/>
    <dgm:cxn modelId="{32100F09-51E9-4CD3-AE9F-804EE2D13C6D}" type="presParOf" srcId="{B73D431E-394A-4B80-A370-26409439B7A0}" destId="{09F9D29C-C27B-47C9-9D39-F61D46D2E765}" srcOrd="3" destOrd="0" presId="urn:microsoft.com/office/officeart/2005/8/layout/radial6"/>
    <dgm:cxn modelId="{402BF4F5-658F-420F-907B-E895E182A16F}" type="presParOf" srcId="{B73D431E-394A-4B80-A370-26409439B7A0}" destId="{23195151-3735-4DEE-ACDA-F82C53E13653}" srcOrd="4" destOrd="0" presId="urn:microsoft.com/office/officeart/2005/8/layout/radial6"/>
    <dgm:cxn modelId="{3C1CD832-556A-4D9F-B8CF-231E697C9B04}" type="presParOf" srcId="{B73D431E-394A-4B80-A370-26409439B7A0}" destId="{FBC7CA0A-4618-42BA-9CD1-DF13400AEB1B}" srcOrd="5" destOrd="0" presId="urn:microsoft.com/office/officeart/2005/8/layout/radial6"/>
    <dgm:cxn modelId="{805B5DEF-96F1-4291-812D-4B12FD5E566B}" type="presParOf" srcId="{B73D431E-394A-4B80-A370-26409439B7A0}" destId="{00FCE030-AB2D-4FA0-9C35-975FB23760AD}" srcOrd="6" destOrd="0" presId="urn:microsoft.com/office/officeart/2005/8/layout/radial6"/>
    <dgm:cxn modelId="{F1036438-ECCA-4FB2-AC07-640CB85B282C}" type="presParOf" srcId="{B73D431E-394A-4B80-A370-26409439B7A0}" destId="{BDBE6C03-1DBA-45FB-B7E9-D1535600F162}" srcOrd="7" destOrd="0" presId="urn:microsoft.com/office/officeart/2005/8/layout/radial6"/>
    <dgm:cxn modelId="{F712A73C-3AE0-4D0D-BC2B-7F0A86D1FA0C}" type="presParOf" srcId="{B73D431E-394A-4B80-A370-26409439B7A0}" destId="{03EF0716-A981-40E6-BEB0-819D1DA66BAD}" srcOrd="8" destOrd="0" presId="urn:microsoft.com/office/officeart/2005/8/layout/radial6"/>
    <dgm:cxn modelId="{008E0BE9-AE25-404F-8FC0-F41723F1CB26}" type="presParOf" srcId="{B73D431E-394A-4B80-A370-26409439B7A0}" destId="{D6E6304B-DE83-4F99-95BE-55B0D28F9686}" srcOrd="9" destOrd="0" presId="urn:microsoft.com/office/officeart/2005/8/layout/radial6"/>
    <dgm:cxn modelId="{CB6AA0AE-5671-43F7-9879-D1059276715B}" type="presParOf" srcId="{B73D431E-394A-4B80-A370-26409439B7A0}" destId="{E3AC0D68-A559-40DC-B4D8-6FB8197ADED3}" srcOrd="10" destOrd="0" presId="urn:microsoft.com/office/officeart/2005/8/layout/radial6"/>
    <dgm:cxn modelId="{2DAE68CC-F3B4-46A3-B625-49F5077158EC}" type="presParOf" srcId="{B73D431E-394A-4B80-A370-26409439B7A0}" destId="{51622FFE-3258-4C4E-834A-75CCD284B3C0}" srcOrd="11" destOrd="0" presId="urn:microsoft.com/office/officeart/2005/8/layout/radial6"/>
    <dgm:cxn modelId="{2AD151F3-286E-4A49-A265-95E83728B85F}" type="presParOf" srcId="{B73D431E-394A-4B80-A370-26409439B7A0}" destId="{A1F864BF-1A37-4189-9861-8E876C34E01B}" srcOrd="12" destOrd="0" presId="urn:microsoft.com/office/officeart/2005/8/layout/radial6"/>
    <dgm:cxn modelId="{A73ABDCD-F7C2-41BA-822C-A3A81564E307}" type="presParOf" srcId="{B73D431E-394A-4B80-A370-26409439B7A0}" destId="{850B6B87-53CD-4179-A67E-8E48749372E4}" srcOrd="13" destOrd="0" presId="urn:microsoft.com/office/officeart/2005/8/layout/radial6"/>
    <dgm:cxn modelId="{F09226A6-1709-4784-8DA9-0394374A957B}" type="presParOf" srcId="{B73D431E-394A-4B80-A370-26409439B7A0}" destId="{4E51DE78-FD5D-4C2E-8D08-29092EEFDDD8}" srcOrd="14" destOrd="0" presId="urn:microsoft.com/office/officeart/2005/8/layout/radial6"/>
    <dgm:cxn modelId="{15816298-CA4A-4985-BE04-921017C3022E}" type="presParOf" srcId="{B73D431E-394A-4B80-A370-26409439B7A0}" destId="{4B7E996A-D25A-4E75-9331-26DC6EC37173}" srcOrd="15" destOrd="0" presId="urn:microsoft.com/office/officeart/2005/8/layout/radial6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7F11A88-1462-4974-B90F-DFB887C48B12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4A136E2-EFD0-4AD0-8EDE-F788013A5CDF}">
      <dgm:prSet phldrT="[Текст]" custT="1"/>
      <dgm:spPr/>
      <dgm:t>
        <a:bodyPr/>
        <a:lstStyle/>
        <a:p>
          <a:pPr rtl="0"/>
          <a:r>
            <a:rPr kumimoji="0" lang="ru-RU" sz="3000" b="1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6. АМ подведения итогов урока</a:t>
          </a:r>
          <a:endParaRPr lang="ru-RU" sz="3000" dirty="0"/>
        </a:p>
      </dgm:t>
    </dgm:pt>
    <dgm:pt modelId="{DDACCC87-5EBC-448A-A982-A3FA568B4350}" type="parTrans" cxnId="{A2D2DFD6-D864-4B52-A1CB-EEBC2FC73598}">
      <dgm:prSet/>
      <dgm:spPr/>
      <dgm:t>
        <a:bodyPr/>
        <a:lstStyle/>
        <a:p>
          <a:endParaRPr lang="ru-RU"/>
        </a:p>
      </dgm:t>
    </dgm:pt>
    <dgm:pt modelId="{6B2671F0-42AD-444F-965F-592BC7B00BD0}" type="sibTrans" cxnId="{A2D2DFD6-D864-4B52-A1CB-EEBC2FC73598}">
      <dgm:prSet/>
      <dgm:spPr/>
      <dgm:t>
        <a:bodyPr/>
        <a:lstStyle/>
        <a:p>
          <a:endParaRPr lang="ru-RU"/>
        </a:p>
      </dgm:t>
    </dgm:pt>
    <dgm:pt modelId="{C91DC89A-6C42-4373-AEC0-07CBB23756D3}">
      <dgm:prSet phldrT="[Текст]" custT="1"/>
      <dgm:spPr/>
      <dgm:t>
        <a:bodyPr/>
        <a:lstStyle/>
        <a:p>
          <a:r>
            <a:rPr kumimoji="0" lang="ru-RU" sz="2000" b="0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«Мудрый совет»</a:t>
          </a:r>
          <a:endParaRPr lang="ru-RU" sz="2000" dirty="0"/>
        </a:p>
      </dgm:t>
    </dgm:pt>
    <dgm:pt modelId="{7261D0C0-6CB7-458A-AF58-1592FB929A2A}" type="parTrans" cxnId="{13BD4963-34F7-4F64-8A85-D3E6C723CB0B}">
      <dgm:prSet/>
      <dgm:spPr/>
      <dgm:t>
        <a:bodyPr/>
        <a:lstStyle/>
        <a:p>
          <a:endParaRPr lang="ru-RU"/>
        </a:p>
      </dgm:t>
    </dgm:pt>
    <dgm:pt modelId="{0F2AB00B-6FEC-49A9-836E-823EB1B0D6D3}" type="sibTrans" cxnId="{13BD4963-34F7-4F64-8A85-D3E6C723CB0B}">
      <dgm:prSet/>
      <dgm:spPr/>
      <dgm:t>
        <a:bodyPr/>
        <a:lstStyle/>
        <a:p>
          <a:endParaRPr lang="ru-RU"/>
        </a:p>
      </dgm:t>
    </dgm:pt>
    <dgm:pt modelId="{7684CD2E-528F-42E5-8796-FF961B0850D1}">
      <dgm:prSet phldrT="[Текст]" custT="1"/>
      <dgm:spPr/>
      <dgm:t>
        <a:bodyPr/>
        <a:lstStyle/>
        <a:p>
          <a:r>
            <a:rPr kumimoji="0" lang="ru-RU" sz="2000" b="0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«Письмо самому себе»</a:t>
          </a:r>
          <a:endParaRPr lang="ru-RU" sz="2000" dirty="0"/>
        </a:p>
      </dgm:t>
    </dgm:pt>
    <dgm:pt modelId="{8FD5BD86-8860-49A4-99EE-B42861CACD5D}" type="parTrans" cxnId="{FBBFC4CA-88C3-4229-AE7B-A9E3F1196B27}">
      <dgm:prSet/>
      <dgm:spPr/>
      <dgm:t>
        <a:bodyPr/>
        <a:lstStyle/>
        <a:p>
          <a:endParaRPr lang="ru-RU"/>
        </a:p>
      </dgm:t>
    </dgm:pt>
    <dgm:pt modelId="{2A443FC2-7DC6-49B0-9AC1-E05DAC4E8E62}" type="sibTrans" cxnId="{FBBFC4CA-88C3-4229-AE7B-A9E3F1196B27}">
      <dgm:prSet/>
      <dgm:spPr/>
      <dgm:t>
        <a:bodyPr/>
        <a:lstStyle/>
        <a:p>
          <a:endParaRPr lang="ru-RU"/>
        </a:p>
      </dgm:t>
    </dgm:pt>
    <dgm:pt modelId="{500CE09E-C160-4655-8A00-93EA7C853438}">
      <dgm:prSet phldrT="[Текст]" custT="1"/>
      <dgm:spPr/>
      <dgm:t>
        <a:bodyPr/>
        <a:lstStyle/>
        <a:p>
          <a:r>
            <a:rPr kumimoji="0" lang="ru-RU" sz="2000" b="0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«Все у меня в руках!»</a:t>
          </a:r>
          <a:endParaRPr lang="ru-RU" sz="2000" dirty="0"/>
        </a:p>
      </dgm:t>
    </dgm:pt>
    <dgm:pt modelId="{7A79E44C-0EAB-45D8-BE1C-A13CD88FBB85}" type="parTrans" cxnId="{DFEB6024-F0AF-4466-8B7B-08A1361DE4E1}">
      <dgm:prSet/>
      <dgm:spPr/>
      <dgm:t>
        <a:bodyPr/>
        <a:lstStyle/>
        <a:p>
          <a:endParaRPr lang="ru-RU"/>
        </a:p>
      </dgm:t>
    </dgm:pt>
    <dgm:pt modelId="{4382DE00-86CA-4F48-9467-4E779660B26C}" type="sibTrans" cxnId="{DFEB6024-F0AF-4466-8B7B-08A1361DE4E1}">
      <dgm:prSet/>
      <dgm:spPr/>
      <dgm:t>
        <a:bodyPr/>
        <a:lstStyle/>
        <a:p>
          <a:endParaRPr lang="ru-RU"/>
        </a:p>
      </dgm:t>
    </dgm:pt>
    <dgm:pt modelId="{25DA00F0-0443-4E3D-9546-86E6D40C8DF7}">
      <dgm:prSet phldrT="[Текст]" custT="1"/>
      <dgm:spPr/>
      <dgm:t>
        <a:bodyPr/>
        <a:lstStyle/>
        <a:p>
          <a:r>
            <a:rPr kumimoji="0" lang="ru-RU" sz="2000" b="0" i="0" u="none" strike="noStrike" cap="none" spc="0" normalizeH="0" baseline="0" noProof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"Мухомор"</a:t>
          </a:r>
          <a:endParaRPr lang="ru-RU" sz="2000" dirty="0"/>
        </a:p>
      </dgm:t>
    </dgm:pt>
    <dgm:pt modelId="{D05D977C-005B-4A41-839B-9C69FA59E6F2}" type="parTrans" cxnId="{98008A67-83ED-4D0F-A5E3-00C6AEBB66FF}">
      <dgm:prSet/>
      <dgm:spPr/>
      <dgm:t>
        <a:bodyPr/>
        <a:lstStyle/>
        <a:p>
          <a:endParaRPr lang="ru-RU"/>
        </a:p>
      </dgm:t>
    </dgm:pt>
    <dgm:pt modelId="{0DD83A35-D2AD-480E-82F4-FD5601465197}" type="sibTrans" cxnId="{98008A67-83ED-4D0F-A5E3-00C6AEBB66FF}">
      <dgm:prSet/>
      <dgm:spPr/>
      <dgm:t>
        <a:bodyPr/>
        <a:lstStyle/>
        <a:p>
          <a:endParaRPr lang="ru-RU"/>
        </a:p>
      </dgm:t>
    </dgm:pt>
    <dgm:pt modelId="{D037E6B8-1584-4160-B0F3-67B936AEE719}">
      <dgm:prSet custT="1"/>
      <dgm:spPr/>
      <dgm:t>
        <a:bodyPr/>
        <a:lstStyle/>
        <a:p>
          <a:r>
            <a:rPr kumimoji="0" lang="ru-RU" sz="2000" b="0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«Итоговый круг» </a:t>
          </a:r>
          <a:endParaRPr lang="ru-RU" sz="2000" dirty="0"/>
        </a:p>
      </dgm:t>
    </dgm:pt>
    <dgm:pt modelId="{0F7E6A7B-327F-471E-90B9-32856CC1DBE9}" type="parTrans" cxnId="{06BAC7BF-F96B-4812-AA7F-F046D5F5B669}">
      <dgm:prSet/>
      <dgm:spPr/>
      <dgm:t>
        <a:bodyPr/>
        <a:lstStyle/>
        <a:p>
          <a:endParaRPr lang="ru-RU"/>
        </a:p>
      </dgm:t>
    </dgm:pt>
    <dgm:pt modelId="{C4D7AAC9-4595-4521-958F-9432A2E2B791}" type="sibTrans" cxnId="{06BAC7BF-F96B-4812-AA7F-F046D5F5B669}">
      <dgm:prSet/>
      <dgm:spPr/>
      <dgm:t>
        <a:bodyPr/>
        <a:lstStyle/>
        <a:p>
          <a:endParaRPr lang="ru-RU"/>
        </a:p>
      </dgm:t>
    </dgm:pt>
    <dgm:pt modelId="{988F7A79-A849-43FC-8668-B05E86A98A8B}">
      <dgm:prSet custT="1"/>
      <dgm:spPr/>
      <dgm:t>
        <a:bodyPr/>
        <a:lstStyle/>
        <a:p>
          <a:r>
            <a:rPr kumimoji="0" lang="ru-RU" sz="2000" b="0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«Что я почти забыл?»</a:t>
          </a:r>
          <a:endParaRPr lang="ru-RU" sz="2000" dirty="0"/>
        </a:p>
      </dgm:t>
    </dgm:pt>
    <dgm:pt modelId="{C2A101CD-96AB-4EC8-963A-595493E69A07}" type="parTrans" cxnId="{129FFA91-22AE-4BA5-8DEA-14C2936DDD76}">
      <dgm:prSet/>
      <dgm:spPr/>
      <dgm:t>
        <a:bodyPr/>
        <a:lstStyle/>
        <a:p>
          <a:endParaRPr lang="ru-RU"/>
        </a:p>
      </dgm:t>
    </dgm:pt>
    <dgm:pt modelId="{1FD060C5-BF36-456D-9362-E9B612AA7956}" type="sibTrans" cxnId="{129FFA91-22AE-4BA5-8DEA-14C2936DDD76}">
      <dgm:prSet/>
      <dgm:spPr/>
      <dgm:t>
        <a:bodyPr/>
        <a:lstStyle/>
        <a:p>
          <a:endParaRPr lang="ru-RU"/>
        </a:p>
      </dgm:t>
    </dgm:pt>
    <dgm:pt modelId="{C0988F0C-7677-4CB0-81E0-23AB5075C131}">
      <dgm:prSet custT="1"/>
      <dgm:spPr/>
      <dgm:t>
        <a:bodyPr/>
        <a:lstStyle/>
        <a:p>
          <a:r>
            <a:rPr kumimoji="0" lang="ru-RU" sz="2000" b="0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«Ресторан» </a:t>
          </a:r>
          <a:endParaRPr lang="ru-RU" sz="2000" dirty="0"/>
        </a:p>
      </dgm:t>
    </dgm:pt>
    <dgm:pt modelId="{2381DF61-D00E-488E-A360-DD1B3E77F23F}" type="parTrans" cxnId="{D52A2789-E275-408D-BF23-0CBA2FF3BF16}">
      <dgm:prSet/>
      <dgm:spPr/>
      <dgm:t>
        <a:bodyPr/>
        <a:lstStyle/>
        <a:p>
          <a:endParaRPr lang="ru-RU"/>
        </a:p>
      </dgm:t>
    </dgm:pt>
    <dgm:pt modelId="{044F15A6-67B3-4E30-A270-8AFF7452CBD0}" type="sibTrans" cxnId="{D52A2789-E275-408D-BF23-0CBA2FF3BF16}">
      <dgm:prSet/>
      <dgm:spPr/>
      <dgm:t>
        <a:bodyPr/>
        <a:lstStyle/>
        <a:p>
          <a:endParaRPr lang="ru-RU"/>
        </a:p>
      </dgm:t>
    </dgm:pt>
    <dgm:pt modelId="{5548304B-E196-44FE-87B8-0CD8E94EC01C}">
      <dgm:prSet custT="1"/>
      <dgm:spPr/>
      <dgm:t>
        <a:bodyPr/>
        <a:lstStyle/>
        <a:p>
          <a:pPr rtl="0"/>
          <a:r>
            <a:rPr kumimoji="0" lang="ru-RU" sz="2000" b="0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«Комплименты»</a:t>
          </a:r>
        </a:p>
      </dgm:t>
    </dgm:pt>
    <dgm:pt modelId="{40AFCA43-F192-4A5A-BDC9-662D8FD4DEE5}" type="parTrans" cxnId="{AE0BFD99-CADA-461E-999B-8D14A9C87695}">
      <dgm:prSet/>
      <dgm:spPr/>
      <dgm:t>
        <a:bodyPr/>
        <a:lstStyle/>
        <a:p>
          <a:endParaRPr lang="ru-RU"/>
        </a:p>
      </dgm:t>
    </dgm:pt>
    <dgm:pt modelId="{39EB7C24-8730-4E56-BCF3-385FFE2F62CC}" type="sibTrans" cxnId="{AE0BFD99-CADA-461E-999B-8D14A9C87695}">
      <dgm:prSet/>
      <dgm:spPr/>
      <dgm:t>
        <a:bodyPr/>
        <a:lstStyle/>
        <a:p>
          <a:endParaRPr lang="ru-RU"/>
        </a:p>
      </dgm:t>
    </dgm:pt>
    <dgm:pt modelId="{E1CB9234-58CE-4BB5-A706-9A31E8E3370B}" type="pres">
      <dgm:prSet presAssocID="{97F11A88-1462-4974-B90F-DFB887C48B1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DE6B38-7E62-47E6-AE62-E3EA497B0799}" type="pres">
      <dgm:prSet presAssocID="{04A136E2-EFD0-4AD0-8EDE-F788013A5CDF}" presName="centerShape" presStyleLbl="node0" presStyleIdx="0" presStyleCnt="1" custScaleX="174829" custScaleY="157130" custLinFactNeighborX="-1598" custLinFactNeighborY="0"/>
      <dgm:spPr/>
      <dgm:t>
        <a:bodyPr/>
        <a:lstStyle/>
        <a:p>
          <a:endParaRPr lang="ru-RU"/>
        </a:p>
      </dgm:t>
    </dgm:pt>
    <dgm:pt modelId="{D015240E-63E4-4541-A314-551CA1286941}" type="pres">
      <dgm:prSet presAssocID="{C91DC89A-6C42-4373-AEC0-07CBB23756D3}" presName="node" presStyleLbl="node1" presStyleIdx="0" presStyleCnt="8" custScaleX="127749" custScaleY="100342" custRadScaleRad="105700" custRadScaleInc="-23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219D6-443A-4021-948F-A702CA13783E}" type="pres">
      <dgm:prSet presAssocID="{C91DC89A-6C42-4373-AEC0-07CBB23756D3}" presName="dummy" presStyleCnt="0"/>
      <dgm:spPr/>
    </dgm:pt>
    <dgm:pt modelId="{5D9D68FA-4AE8-4BC6-A5DF-3A2D57217583}" type="pres">
      <dgm:prSet presAssocID="{0F2AB00B-6FEC-49A9-836E-823EB1B0D6D3}" presName="sibTrans" presStyleLbl="sibTrans2D1" presStyleIdx="0" presStyleCnt="8"/>
      <dgm:spPr/>
      <dgm:t>
        <a:bodyPr/>
        <a:lstStyle/>
        <a:p>
          <a:endParaRPr lang="ru-RU"/>
        </a:p>
      </dgm:t>
    </dgm:pt>
    <dgm:pt modelId="{48B92793-3CD6-4854-9751-25E206724958}" type="pres">
      <dgm:prSet presAssocID="{7684CD2E-528F-42E5-8796-FF961B0850D1}" presName="node" presStyleLbl="node1" presStyleIdx="1" presStyleCnt="8" custScaleX="174205" custRadScaleRad="113294" custRadScaleInc="33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7EF53C-E1F4-4749-86A2-F343F35B0587}" type="pres">
      <dgm:prSet presAssocID="{7684CD2E-528F-42E5-8796-FF961B0850D1}" presName="dummy" presStyleCnt="0"/>
      <dgm:spPr/>
    </dgm:pt>
    <dgm:pt modelId="{02C05488-5BC9-4B41-8961-30F93D3E13F3}" type="pres">
      <dgm:prSet presAssocID="{2A443FC2-7DC6-49B0-9AC1-E05DAC4E8E62}" presName="sibTrans" presStyleLbl="sibTrans2D1" presStyleIdx="1" presStyleCnt="8"/>
      <dgm:spPr/>
      <dgm:t>
        <a:bodyPr/>
        <a:lstStyle/>
        <a:p>
          <a:endParaRPr lang="ru-RU"/>
        </a:p>
      </dgm:t>
    </dgm:pt>
    <dgm:pt modelId="{A6ADF1A2-48D0-4FA2-887B-CFB975649AB3}" type="pres">
      <dgm:prSet presAssocID="{500CE09E-C160-4655-8A00-93EA7C853438}" presName="node" presStyleLbl="node1" presStyleIdx="2" presStyleCnt="8" custScaleX="166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C7E4FB-86AE-4DC1-A17C-0317F55C2E99}" type="pres">
      <dgm:prSet presAssocID="{500CE09E-C160-4655-8A00-93EA7C853438}" presName="dummy" presStyleCnt="0"/>
      <dgm:spPr/>
    </dgm:pt>
    <dgm:pt modelId="{25052153-954B-4829-920A-4E74F96C8800}" type="pres">
      <dgm:prSet presAssocID="{4382DE00-86CA-4F48-9467-4E779660B26C}" presName="sibTrans" presStyleLbl="sibTrans2D1" presStyleIdx="2" presStyleCnt="8"/>
      <dgm:spPr/>
      <dgm:t>
        <a:bodyPr/>
        <a:lstStyle/>
        <a:p>
          <a:endParaRPr lang="ru-RU"/>
        </a:p>
      </dgm:t>
    </dgm:pt>
    <dgm:pt modelId="{798C46EB-9691-4650-BDB3-80239BEC62BF}" type="pres">
      <dgm:prSet presAssocID="{25DA00F0-0443-4E3D-9546-86E6D40C8DF7}" presName="node" presStyleLbl="node1" presStyleIdx="3" presStyleCnt="8" custScaleX="170525" custRadScaleRad="107643" custRadScaleInc="-327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A6908B-5FDE-4F41-88DB-F42E7285B49F}" type="pres">
      <dgm:prSet presAssocID="{25DA00F0-0443-4E3D-9546-86E6D40C8DF7}" presName="dummy" presStyleCnt="0"/>
      <dgm:spPr/>
    </dgm:pt>
    <dgm:pt modelId="{6118C06B-C899-49E3-90C7-C544F2D6E892}" type="pres">
      <dgm:prSet presAssocID="{0DD83A35-D2AD-480E-82F4-FD5601465197}" presName="sibTrans" presStyleLbl="sibTrans2D1" presStyleIdx="3" presStyleCnt="8"/>
      <dgm:spPr/>
      <dgm:t>
        <a:bodyPr/>
        <a:lstStyle/>
        <a:p>
          <a:endParaRPr lang="ru-RU"/>
        </a:p>
      </dgm:t>
    </dgm:pt>
    <dgm:pt modelId="{9B391AA8-431E-456F-A5C5-ABDDB3C8D856}" type="pres">
      <dgm:prSet presAssocID="{D037E6B8-1584-4160-B0F3-67B936AEE719}" presName="node" presStyleLbl="node1" presStyleIdx="4" presStyleCnt="8" custScaleX="143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390AE7-732B-4B48-A18E-7B1EAC57D292}" type="pres">
      <dgm:prSet presAssocID="{D037E6B8-1584-4160-B0F3-67B936AEE719}" presName="dummy" presStyleCnt="0"/>
      <dgm:spPr/>
    </dgm:pt>
    <dgm:pt modelId="{1814FEDF-E171-4374-BBB5-409CF94D9954}" type="pres">
      <dgm:prSet presAssocID="{C4D7AAC9-4595-4521-958F-9432A2E2B791}" presName="sibTrans" presStyleLbl="sibTrans2D1" presStyleIdx="4" presStyleCnt="8"/>
      <dgm:spPr/>
      <dgm:t>
        <a:bodyPr/>
        <a:lstStyle/>
        <a:p>
          <a:endParaRPr lang="ru-RU"/>
        </a:p>
      </dgm:t>
    </dgm:pt>
    <dgm:pt modelId="{29C38F04-9FF2-47BB-86BE-642C633DC895}" type="pres">
      <dgm:prSet presAssocID="{988F7A79-A849-43FC-8668-B05E86A98A8B}" presName="node" presStyleLbl="node1" presStyleIdx="5" presStyleCnt="8" custScaleX="223815" custRadScaleRad="134608" custRadScaleInc="43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746BDD-8158-4710-B245-CD94824D3916}" type="pres">
      <dgm:prSet presAssocID="{988F7A79-A849-43FC-8668-B05E86A98A8B}" presName="dummy" presStyleCnt="0"/>
      <dgm:spPr/>
    </dgm:pt>
    <dgm:pt modelId="{A046459F-5760-4469-BAE4-8EEF99886FCB}" type="pres">
      <dgm:prSet presAssocID="{1FD060C5-BF36-456D-9362-E9B612AA7956}" presName="sibTrans" presStyleLbl="sibTrans2D1" presStyleIdx="5" presStyleCnt="8"/>
      <dgm:spPr/>
      <dgm:t>
        <a:bodyPr/>
        <a:lstStyle/>
        <a:p>
          <a:endParaRPr lang="ru-RU"/>
        </a:p>
      </dgm:t>
    </dgm:pt>
    <dgm:pt modelId="{FA047EF0-E34D-4792-BAF6-E245DEDC2DBE}" type="pres">
      <dgm:prSet presAssocID="{5548304B-E196-44FE-87B8-0CD8E94EC01C}" presName="node" presStyleLbl="node1" presStyleIdx="6" presStyleCnt="8" custScaleX="200635" custRadScaleRad="131111" custRadScaleInc="-18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B334ED-5BAB-4615-9DFD-E2D70F04FCC7}" type="pres">
      <dgm:prSet presAssocID="{5548304B-E196-44FE-87B8-0CD8E94EC01C}" presName="dummy" presStyleCnt="0"/>
      <dgm:spPr/>
    </dgm:pt>
    <dgm:pt modelId="{095C5021-E5E3-401E-9BC8-233F2CD42403}" type="pres">
      <dgm:prSet presAssocID="{39EB7C24-8730-4E56-BCF3-385FFE2F62CC}" presName="sibTrans" presStyleLbl="sibTrans2D1" presStyleIdx="6" presStyleCnt="8"/>
      <dgm:spPr/>
      <dgm:t>
        <a:bodyPr/>
        <a:lstStyle/>
        <a:p>
          <a:endParaRPr lang="ru-RU"/>
        </a:p>
      </dgm:t>
    </dgm:pt>
    <dgm:pt modelId="{243DA8A9-D0BD-4D27-81F7-441B6C3D17F8}" type="pres">
      <dgm:prSet presAssocID="{C0988F0C-7677-4CB0-81E0-23AB5075C131}" presName="node" presStyleLbl="node1" presStyleIdx="7" presStyleCnt="8" custScaleX="155417" custRadScaleRad="123432" custRadScaleInc="-53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7FC780-44B8-46C8-ABA8-37C576202F91}" type="pres">
      <dgm:prSet presAssocID="{C0988F0C-7677-4CB0-81E0-23AB5075C131}" presName="dummy" presStyleCnt="0"/>
      <dgm:spPr/>
    </dgm:pt>
    <dgm:pt modelId="{94E1C198-C237-463D-9DE8-FAC36B8E119F}" type="pres">
      <dgm:prSet presAssocID="{044F15A6-67B3-4E30-A270-8AFF7452CBD0}" presName="sibTrans" presStyleLbl="sibTrans2D1" presStyleIdx="7" presStyleCnt="8"/>
      <dgm:spPr/>
      <dgm:t>
        <a:bodyPr/>
        <a:lstStyle/>
        <a:p>
          <a:endParaRPr lang="ru-RU"/>
        </a:p>
      </dgm:t>
    </dgm:pt>
  </dgm:ptLst>
  <dgm:cxnLst>
    <dgm:cxn modelId="{A2D2DFD6-D864-4B52-A1CB-EEBC2FC73598}" srcId="{97F11A88-1462-4974-B90F-DFB887C48B12}" destId="{04A136E2-EFD0-4AD0-8EDE-F788013A5CDF}" srcOrd="0" destOrd="0" parTransId="{DDACCC87-5EBC-448A-A982-A3FA568B4350}" sibTransId="{6B2671F0-42AD-444F-965F-592BC7B00BD0}"/>
    <dgm:cxn modelId="{13BD4963-34F7-4F64-8A85-D3E6C723CB0B}" srcId="{04A136E2-EFD0-4AD0-8EDE-F788013A5CDF}" destId="{C91DC89A-6C42-4373-AEC0-07CBB23756D3}" srcOrd="0" destOrd="0" parTransId="{7261D0C0-6CB7-458A-AF58-1592FB929A2A}" sibTransId="{0F2AB00B-6FEC-49A9-836E-823EB1B0D6D3}"/>
    <dgm:cxn modelId="{AE0BFD99-CADA-461E-999B-8D14A9C87695}" srcId="{04A136E2-EFD0-4AD0-8EDE-F788013A5CDF}" destId="{5548304B-E196-44FE-87B8-0CD8E94EC01C}" srcOrd="6" destOrd="0" parTransId="{40AFCA43-F192-4A5A-BDC9-662D8FD4DEE5}" sibTransId="{39EB7C24-8730-4E56-BCF3-385FFE2F62CC}"/>
    <dgm:cxn modelId="{C4D505F6-A5FA-4EBB-AC40-247F808E6E76}" type="presOf" srcId="{988F7A79-A849-43FC-8668-B05E86A98A8B}" destId="{29C38F04-9FF2-47BB-86BE-642C633DC895}" srcOrd="0" destOrd="0" presId="urn:microsoft.com/office/officeart/2005/8/layout/radial6"/>
    <dgm:cxn modelId="{06BAC7BF-F96B-4812-AA7F-F046D5F5B669}" srcId="{04A136E2-EFD0-4AD0-8EDE-F788013A5CDF}" destId="{D037E6B8-1584-4160-B0F3-67B936AEE719}" srcOrd="4" destOrd="0" parTransId="{0F7E6A7B-327F-471E-90B9-32856CC1DBE9}" sibTransId="{C4D7AAC9-4595-4521-958F-9432A2E2B791}"/>
    <dgm:cxn modelId="{8304A00D-0356-4731-B985-F5F2E847C701}" type="presOf" srcId="{D037E6B8-1584-4160-B0F3-67B936AEE719}" destId="{9B391AA8-431E-456F-A5C5-ABDDB3C8D856}" srcOrd="0" destOrd="0" presId="urn:microsoft.com/office/officeart/2005/8/layout/radial6"/>
    <dgm:cxn modelId="{3C358FE7-EFCE-48D6-A9A8-21CE51E432B1}" type="presOf" srcId="{5548304B-E196-44FE-87B8-0CD8E94EC01C}" destId="{FA047EF0-E34D-4792-BAF6-E245DEDC2DBE}" srcOrd="0" destOrd="0" presId="urn:microsoft.com/office/officeart/2005/8/layout/radial6"/>
    <dgm:cxn modelId="{87ADFFAC-D370-48A0-AEDF-B25E1B1826EF}" type="presOf" srcId="{4382DE00-86CA-4F48-9467-4E779660B26C}" destId="{25052153-954B-4829-920A-4E74F96C8800}" srcOrd="0" destOrd="0" presId="urn:microsoft.com/office/officeart/2005/8/layout/radial6"/>
    <dgm:cxn modelId="{537AC848-2E94-4085-863C-32D171857399}" type="presOf" srcId="{39EB7C24-8730-4E56-BCF3-385FFE2F62CC}" destId="{095C5021-E5E3-401E-9BC8-233F2CD42403}" srcOrd="0" destOrd="0" presId="urn:microsoft.com/office/officeart/2005/8/layout/radial6"/>
    <dgm:cxn modelId="{5534BBB6-F97C-41DB-B731-6571DFF242FA}" type="presOf" srcId="{500CE09E-C160-4655-8A00-93EA7C853438}" destId="{A6ADF1A2-48D0-4FA2-887B-CFB975649AB3}" srcOrd="0" destOrd="0" presId="urn:microsoft.com/office/officeart/2005/8/layout/radial6"/>
    <dgm:cxn modelId="{14BF920B-A1EF-414C-86A2-DAE79FCBB0E4}" type="presOf" srcId="{0DD83A35-D2AD-480E-82F4-FD5601465197}" destId="{6118C06B-C899-49E3-90C7-C544F2D6E892}" srcOrd="0" destOrd="0" presId="urn:microsoft.com/office/officeart/2005/8/layout/radial6"/>
    <dgm:cxn modelId="{F2F780B2-9DA9-4045-8539-018C832D48F9}" type="presOf" srcId="{044F15A6-67B3-4E30-A270-8AFF7452CBD0}" destId="{94E1C198-C237-463D-9DE8-FAC36B8E119F}" srcOrd="0" destOrd="0" presId="urn:microsoft.com/office/officeart/2005/8/layout/radial6"/>
    <dgm:cxn modelId="{D4D9C61C-9D05-45C3-A8E6-2F888C055F4C}" type="presOf" srcId="{04A136E2-EFD0-4AD0-8EDE-F788013A5CDF}" destId="{22DE6B38-7E62-47E6-AE62-E3EA497B0799}" srcOrd="0" destOrd="0" presId="urn:microsoft.com/office/officeart/2005/8/layout/radial6"/>
    <dgm:cxn modelId="{6828885C-8924-4C07-995C-4529E32B0E7E}" type="presOf" srcId="{C4D7AAC9-4595-4521-958F-9432A2E2B791}" destId="{1814FEDF-E171-4374-BBB5-409CF94D9954}" srcOrd="0" destOrd="0" presId="urn:microsoft.com/office/officeart/2005/8/layout/radial6"/>
    <dgm:cxn modelId="{1FD7CEDD-E65D-4146-95CC-B499DAE9EF6C}" type="presOf" srcId="{1FD060C5-BF36-456D-9362-E9B612AA7956}" destId="{A046459F-5760-4469-BAE4-8EEF99886FCB}" srcOrd="0" destOrd="0" presId="urn:microsoft.com/office/officeart/2005/8/layout/radial6"/>
    <dgm:cxn modelId="{D52A2789-E275-408D-BF23-0CBA2FF3BF16}" srcId="{04A136E2-EFD0-4AD0-8EDE-F788013A5CDF}" destId="{C0988F0C-7677-4CB0-81E0-23AB5075C131}" srcOrd="7" destOrd="0" parTransId="{2381DF61-D00E-488E-A360-DD1B3E77F23F}" sibTransId="{044F15A6-67B3-4E30-A270-8AFF7452CBD0}"/>
    <dgm:cxn modelId="{DFEB6024-F0AF-4466-8B7B-08A1361DE4E1}" srcId="{04A136E2-EFD0-4AD0-8EDE-F788013A5CDF}" destId="{500CE09E-C160-4655-8A00-93EA7C853438}" srcOrd="2" destOrd="0" parTransId="{7A79E44C-0EAB-45D8-BE1C-A13CD88FBB85}" sibTransId="{4382DE00-86CA-4F48-9467-4E779660B26C}"/>
    <dgm:cxn modelId="{E33962C6-0B20-469F-B438-C4104B2443E5}" type="presOf" srcId="{C91DC89A-6C42-4373-AEC0-07CBB23756D3}" destId="{D015240E-63E4-4541-A314-551CA1286941}" srcOrd="0" destOrd="0" presId="urn:microsoft.com/office/officeart/2005/8/layout/radial6"/>
    <dgm:cxn modelId="{FBBFC4CA-88C3-4229-AE7B-A9E3F1196B27}" srcId="{04A136E2-EFD0-4AD0-8EDE-F788013A5CDF}" destId="{7684CD2E-528F-42E5-8796-FF961B0850D1}" srcOrd="1" destOrd="0" parTransId="{8FD5BD86-8860-49A4-99EE-B42861CACD5D}" sibTransId="{2A443FC2-7DC6-49B0-9AC1-E05DAC4E8E62}"/>
    <dgm:cxn modelId="{98008A67-83ED-4D0F-A5E3-00C6AEBB66FF}" srcId="{04A136E2-EFD0-4AD0-8EDE-F788013A5CDF}" destId="{25DA00F0-0443-4E3D-9546-86E6D40C8DF7}" srcOrd="3" destOrd="0" parTransId="{D05D977C-005B-4A41-839B-9C69FA59E6F2}" sibTransId="{0DD83A35-D2AD-480E-82F4-FD5601465197}"/>
    <dgm:cxn modelId="{432AF24C-0AEE-4FB7-BD1C-8B266E8BAEB3}" type="presOf" srcId="{C0988F0C-7677-4CB0-81E0-23AB5075C131}" destId="{243DA8A9-D0BD-4D27-81F7-441B6C3D17F8}" srcOrd="0" destOrd="0" presId="urn:microsoft.com/office/officeart/2005/8/layout/radial6"/>
    <dgm:cxn modelId="{129FFA91-22AE-4BA5-8DEA-14C2936DDD76}" srcId="{04A136E2-EFD0-4AD0-8EDE-F788013A5CDF}" destId="{988F7A79-A849-43FC-8668-B05E86A98A8B}" srcOrd="5" destOrd="0" parTransId="{C2A101CD-96AB-4EC8-963A-595493E69A07}" sibTransId="{1FD060C5-BF36-456D-9362-E9B612AA7956}"/>
    <dgm:cxn modelId="{6D10BF3A-6DE3-4DC1-9348-F757E0CAF5F9}" type="presOf" srcId="{2A443FC2-7DC6-49B0-9AC1-E05DAC4E8E62}" destId="{02C05488-5BC9-4B41-8961-30F93D3E13F3}" srcOrd="0" destOrd="0" presId="urn:microsoft.com/office/officeart/2005/8/layout/radial6"/>
    <dgm:cxn modelId="{0D3DE489-89FC-4B49-BC95-8155BE6FA054}" type="presOf" srcId="{25DA00F0-0443-4E3D-9546-86E6D40C8DF7}" destId="{798C46EB-9691-4650-BDB3-80239BEC62BF}" srcOrd="0" destOrd="0" presId="urn:microsoft.com/office/officeart/2005/8/layout/radial6"/>
    <dgm:cxn modelId="{84B2FC8C-0836-40A6-83E7-3EE72F140973}" type="presOf" srcId="{97F11A88-1462-4974-B90F-DFB887C48B12}" destId="{E1CB9234-58CE-4BB5-A706-9A31E8E3370B}" srcOrd="0" destOrd="0" presId="urn:microsoft.com/office/officeart/2005/8/layout/radial6"/>
    <dgm:cxn modelId="{0E3065E8-CA13-4831-AF6A-83BA98F450A3}" type="presOf" srcId="{7684CD2E-528F-42E5-8796-FF961B0850D1}" destId="{48B92793-3CD6-4854-9751-25E206724958}" srcOrd="0" destOrd="0" presId="urn:microsoft.com/office/officeart/2005/8/layout/radial6"/>
    <dgm:cxn modelId="{1D626807-FB8C-4059-8DA7-B6AA222C3576}" type="presOf" srcId="{0F2AB00B-6FEC-49A9-836E-823EB1B0D6D3}" destId="{5D9D68FA-4AE8-4BC6-A5DF-3A2D57217583}" srcOrd="0" destOrd="0" presId="urn:microsoft.com/office/officeart/2005/8/layout/radial6"/>
    <dgm:cxn modelId="{1AB7D329-52BB-49DC-A8BD-CE6E6D04E443}" type="presParOf" srcId="{E1CB9234-58CE-4BB5-A706-9A31E8E3370B}" destId="{22DE6B38-7E62-47E6-AE62-E3EA497B0799}" srcOrd="0" destOrd="0" presId="urn:microsoft.com/office/officeart/2005/8/layout/radial6"/>
    <dgm:cxn modelId="{69A41EDA-7903-4094-887D-999EC432E65B}" type="presParOf" srcId="{E1CB9234-58CE-4BB5-A706-9A31E8E3370B}" destId="{D015240E-63E4-4541-A314-551CA1286941}" srcOrd="1" destOrd="0" presId="urn:microsoft.com/office/officeart/2005/8/layout/radial6"/>
    <dgm:cxn modelId="{7BA0F20E-A0F6-4DF3-AD6A-91A29687B939}" type="presParOf" srcId="{E1CB9234-58CE-4BB5-A706-9A31E8E3370B}" destId="{35B219D6-443A-4021-948F-A702CA13783E}" srcOrd="2" destOrd="0" presId="urn:microsoft.com/office/officeart/2005/8/layout/radial6"/>
    <dgm:cxn modelId="{B3C606CD-521F-44E8-B3BE-6F1829E4FBB0}" type="presParOf" srcId="{E1CB9234-58CE-4BB5-A706-9A31E8E3370B}" destId="{5D9D68FA-4AE8-4BC6-A5DF-3A2D57217583}" srcOrd="3" destOrd="0" presId="urn:microsoft.com/office/officeart/2005/8/layout/radial6"/>
    <dgm:cxn modelId="{0129A028-E704-4592-BA62-D85486FE9AA7}" type="presParOf" srcId="{E1CB9234-58CE-4BB5-A706-9A31E8E3370B}" destId="{48B92793-3CD6-4854-9751-25E206724958}" srcOrd="4" destOrd="0" presId="urn:microsoft.com/office/officeart/2005/8/layout/radial6"/>
    <dgm:cxn modelId="{73E76521-53D8-43BB-9065-6B146282263D}" type="presParOf" srcId="{E1CB9234-58CE-4BB5-A706-9A31E8E3370B}" destId="{6F7EF53C-E1F4-4749-86A2-F343F35B0587}" srcOrd="5" destOrd="0" presId="urn:microsoft.com/office/officeart/2005/8/layout/radial6"/>
    <dgm:cxn modelId="{C5276C19-CAC3-4034-B001-A77574D1F1AC}" type="presParOf" srcId="{E1CB9234-58CE-4BB5-A706-9A31E8E3370B}" destId="{02C05488-5BC9-4B41-8961-30F93D3E13F3}" srcOrd="6" destOrd="0" presId="urn:microsoft.com/office/officeart/2005/8/layout/radial6"/>
    <dgm:cxn modelId="{5C32EEA8-5987-464F-9892-F27B0E90DD47}" type="presParOf" srcId="{E1CB9234-58CE-4BB5-A706-9A31E8E3370B}" destId="{A6ADF1A2-48D0-4FA2-887B-CFB975649AB3}" srcOrd="7" destOrd="0" presId="urn:microsoft.com/office/officeart/2005/8/layout/radial6"/>
    <dgm:cxn modelId="{8B95AD87-5376-4E8B-A7F0-CCAE3D94FA2E}" type="presParOf" srcId="{E1CB9234-58CE-4BB5-A706-9A31E8E3370B}" destId="{12C7E4FB-86AE-4DC1-A17C-0317F55C2E99}" srcOrd="8" destOrd="0" presId="urn:microsoft.com/office/officeart/2005/8/layout/radial6"/>
    <dgm:cxn modelId="{6B5022EF-F0EA-4940-AF55-7B07F263C4EF}" type="presParOf" srcId="{E1CB9234-58CE-4BB5-A706-9A31E8E3370B}" destId="{25052153-954B-4829-920A-4E74F96C8800}" srcOrd="9" destOrd="0" presId="urn:microsoft.com/office/officeart/2005/8/layout/radial6"/>
    <dgm:cxn modelId="{516C7F8C-7E71-4A66-9698-4F5CFC4F0241}" type="presParOf" srcId="{E1CB9234-58CE-4BB5-A706-9A31E8E3370B}" destId="{798C46EB-9691-4650-BDB3-80239BEC62BF}" srcOrd="10" destOrd="0" presId="urn:microsoft.com/office/officeart/2005/8/layout/radial6"/>
    <dgm:cxn modelId="{B7212E64-6251-420F-B4A1-B3E171D9531B}" type="presParOf" srcId="{E1CB9234-58CE-4BB5-A706-9A31E8E3370B}" destId="{3DA6908B-5FDE-4F41-88DB-F42E7285B49F}" srcOrd="11" destOrd="0" presId="urn:microsoft.com/office/officeart/2005/8/layout/radial6"/>
    <dgm:cxn modelId="{E32BC13D-C936-4833-86C3-3D29BFC86D26}" type="presParOf" srcId="{E1CB9234-58CE-4BB5-A706-9A31E8E3370B}" destId="{6118C06B-C899-49E3-90C7-C544F2D6E892}" srcOrd="12" destOrd="0" presId="urn:microsoft.com/office/officeart/2005/8/layout/radial6"/>
    <dgm:cxn modelId="{9DF7B0AF-658E-4ECF-AC01-348C3C7E6247}" type="presParOf" srcId="{E1CB9234-58CE-4BB5-A706-9A31E8E3370B}" destId="{9B391AA8-431E-456F-A5C5-ABDDB3C8D856}" srcOrd="13" destOrd="0" presId="urn:microsoft.com/office/officeart/2005/8/layout/radial6"/>
    <dgm:cxn modelId="{583164CF-B74B-4D41-9BF7-4AFB75EBA011}" type="presParOf" srcId="{E1CB9234-58CE-4BB5-A706-9A31E8E3370B}" destId="{B5390AE7-732B-4B48-A18E-7B1EAC57D292}" srcOrd="14" destOrd="0" presId="urn:microsoft.com/office/officeart/2005/8/layout/radial6"/>
    <dgm:cxn modelId="{3365EF6E-E24E-4A47-9DA7-1F8B6C9672A1}" type="presParOf" srcId="{E1CB9234-58CE-4BB5-A706-9A31E8E3370B}" destId="{1814FEDF-E171-4374-BBB5-409CF94D9954}" srcOrd="15" destOrd="0" presId="urn:microsoft.com/office/officeart/2005/8/layout/radial6"/>
    <dgm:cxn modelId="{A0F99CC7-ABDB-4637-ADB7-0BABCB533BE7}" type="presParOf" srcId="{E1CB9234-58CE-4BB5-A706-9A31E8E3370B}" destId="{29C38F04-9FF2-47BB-86BE-642C633DC895}" srcOrd="16" destOrd="0" presId="urn:microsoft.com/office/officeart/2005/8/layout/radial6"/>
    <dgm:cxn modelId="{123BEF67-A6D2-4383-AC19-3C7470B2E6B5}" type="presParOf" srcId="{E1CB9234-58CE-4BB5-A706-9A31E8E3370B}" destId="{35746BDD-8158-4710-B245-CD94824D3916}" srcOrd="17" destOrd="0" presId="urn:microsoft.com/office/officeart/2005/8/layout/radial6"/>
    <dgm:cxn modelId="{B4B851A3-6BA4-433A-8D05-A926854F620A}" type="presParOf" srcId="{E1CB9234-58CE-4BB5-A706-9A31E8E3370B}" destId="{A046459F-5760-4469-BAE4-8EEF99886FCB}" srcOrd="18" destOrd="0" presId="urn:microsoft.com/office/officeart/2005/8/layout/radial6"/>
    <dgm:cxn modelId="{46BB498A-0AE4-441B-AD88-B4A203F7A517}" type="presParOf" srcId="{E1CB9234-58CE-4BB5-A706-9A31E8E3370B}" destId="{FA047EF0-E34D-4792-BAF6-E245DEDC2DBE}" srcOrd="19" destOrd="0" presId="urn:microsoft.com/office/officeart/2005/8/layout/radial6"/>
    <dgm:cxn modelId="{037FE22A-C0D5-4B30-AD1D-64760B68A9EC}" type="presParOf" srcId="{E1CB9234-58CE-4BB5-A706-9A31E8E3370B}" destId="{63B334ED-5BAB-4615-9DFD-E2D70F04FCC7}" srcOrd="20" destOrd="0" presId="urn:microsoft.com/office/officeart/2005/8/layout/radial6"/>
    <dgm:cxn modelId="{9535129E-15BF-492C-A0AB-CB4A2EBCC58C}" type="presParOf" srcId="{E1CB9234-58CE-4BB5-A706-9A31E8E3370B}" destId="{095C5021-E5E3-401E-9BC8-233F2CD42403}" srcOrd="21" destOrd="0" presId="urn:microsoft.com/office/officeart/2005/8/layout/radial6"/>
    <dgm:cxn modelId="{E032AE0F-E4FE-491E-8A81-FAD063063684}" type="presParOf" srcId="{E1CB9234-58CE-4BB5-A706-9A31E8E3370B}" destId="{243DA8A9-D0BD-4D27-81F7-441B6C3D17F8}" srcOrd="22" destOrd="0" presId="urn:microsoft.com/office/officeart/2005/8/layout/radial6"/>
    <dgm:cxn modelId="{6D567062-DD27-4D66-8A0D-DA6D75877F21}" type="presParOf" srcId="{E1CB9234-58CE-4BB5-A706-9A31E8E3370B}" destId="{517FC780-44B8-46C8-ABA8-37C576202F91}" srcOrd="23" destOrd="0" presId="urn:microsoft.com/office/officeart/2005/8/layout/radial6"/>
    <dgm:cxn modelId="{19A55ED1-76AC-4524-BA4B-0CB707F1C7F2}" type="presParOf" srcId="{E1CB9234-58CE-4BB5-A706-9A31E8E3370B}" destId="{94E1C198-C237-463D-9DE8-FAC36B8E119F}" srcOrd="24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571612"/>
            <a:ext cx="7772400" cy="335758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Формирование смыслового чтения  с применением активных методов  обучения на уроках литературного чтения в начальной школе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5214950"/>
            <a:ext cx="5929354" cy="1071570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Хайбуллина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Лидия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Раульевна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</a:p>
          <a:p>
            <a:pPr algn="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учитель начальных классов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285728"/>
            <a:ext cx="6104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МОУ </a:t>
            </a:r>
            <a:r>
              <a:rPr lang="ru-RU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Аргаяшская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СОШ №2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 </a:t>
            </a:r>
          </a:p>
          <a:p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0" y="285728"/>
          <a:ext cx="9144000" cy="6429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8401080" cy="585791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5800" b="1" dirty="0" smtClean="0">
                <a:solidFill>
                  <a:srgbClr val="0070C0"/>
                </a:solidFill>
              </a:rPr>
              <a:t>«</a:t>
            </a:r>
            <a:r>
              <a:rPr lang="ru-RU" sz="5800" b="1" dirty="0" err="1" smtClean="0">
                <a:solidFill>
                  <a:srgbClr val="0070C0"/>
                </a:solidFill>
              </a:rPr>
              <a:t>Инфо-угадайка</a:t>
            </a:r>
            <a:r>
              <a:rPr lang="ru-RU" sz="5800" b="1" dirty="0" smtClean="0">
                <a:solidFill>
                  <a:srgbClr val="0070C0"/>
                </a:solidFill>
              </a:rPr>
              <a:t>»</a:t>
            </a:r>
          </a:p>
          <a:p>
            <a:pPr>
              <a:buNone/>
            </a:pPr>
            <a:endParaRPr lang="ru-RU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400" b="1" i="1" dirty="0" smtClean="0">
                <a:solidFill>
                  <a:srgbClr val="00B050"/>
                </a:solidFill>
              </a:rPr>
              <a:t>Знакомство с биографией В.М. Гаршина</a:t>
            </a:r>
            <a:endParaRPr lang="ru-RU" sz="44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i="1" dirty="0" smtClean="0"/>
              <a:t>Отметьте </a:t>
            </a:r>
            <a:r>
              <a:rPr lang="ru-RU" dirty="0" smtClean="0"/>
              <a:t>на листочках</a:t>
            </a:r>
            <a:r>
              <a:rPr lang="en-US" dirty="0" smtClean="0"/>
              <a:t> </a:t>
            </a:r>
            <a:r>
              <a:rPr lang="ru-RU" dirty="0" smtClean="0"/>
              <a:t>+</a:t>
            </a:r>
            <a:r>
              <a:rPr lang="en-US" dirty="0" smtClean="0"/>
              <a:t> </a:t>
            </a:r>
            <a:r>
              <a:rPr lang="ru-RU" dirty="0" smtClean="0"/>
              <a:t>или</a:t>
            </a:r>
            <a:r>
              <a:rPr lang="en-US" dirty="0" smtClean="0"/>
              <a:t>  </a:t>
            </a:r>
            <a:r>
              <a:rPr lang="ru-RU" dirty="0" smtClean="0"/>
              <a:t>-</a:t>
            </a:r>
            <a:r>
              <a:rPr lang="en-US" dirty="0" smtClean="0"/>
              <a:t> 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1. Автор сказки “Лягушка-путешественница”</a:t>
            </a:r>
          </a:p>
          <a:p>
            <a:pPr>
              <a:buNone/>
            </a:pPr>
            <a:r>
              <a:rPr lang="ru-RU" b="1" dirty="0" smtClean="0"/>
              <a:t>2. Родился в дворянской семье.</a:t>
            </a:r>
          </a:p>
          <a:p>
            <a:pPr>
              <a:buNone/>
            </a:pPr>
            <a:r>
              <a:rPr lang="ru-RU" b="1" dirty="0" smtClean="0"/>
              <a:t>3. В четыре года собрался на войну.</a:t>
            </a:r>
          </a:p>
          <a:p>
            <a:pPr>
              <a:buNone/>
            </a:pPr>
            <a:r>
              <a:rPr lang="ru-RU" b="1" dirty="0" smtClean="0"/>
              <a:t>4. Воспитывал отец.</a:t>
            </a:r>
          </a:p>
          <a:p>
            <a:pPr>
              <a:buNone/>
            </a:pPr>
            <a:r>
              <a:rPr lang="ru-RU" b="1" dirty="0" smtClean="0"/>
              <a:t>5. Учился плохо.</a:t>
            </a:r>
          </a:p>
          <a:p>
            <a:pPr>
              <a:buNone/>
            </a:pPr>
            <a:r>
              <a:rPr lang="ru-RU" b="1" dirty="0" smtClean="0"/>
              <a:t>6. В семь лет прочитал “Собор Парижской Богоматери" Виктора Гюго.</a:t>
            </a:r>
          </a:p>
          <a:p>
            <a:pPr>
              <a:buNone/>
            </a:pPr>
            <a:r>
              <a:rPr lang="ru-RU" b="1" dirty="0" smtClean="0"/>
              <a:t>7. Имеет образование горного инженера.</a:t>
            </a:r>
          </a:p>
          <a:p>
            <a:pPr>
              <a:buNone/>
            </a:pPr>
            <a:r>
              <a:rPr lang="ru-RU" b="1" dirty="0" smtClean="0"/>
              <a:t>8. Произведен в офицеры.</a:t>
            </a: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Учащиеся  читают биографию писателя , делая пометки</a:t>
            </a:r>
            <a:r>
              <a:rPr lang="ru-RU" b="1" dirty="0" smtClean="0">
                <a:solidFill>
                  <a:srgbClr val="00B050"/>
                </a:solidFill>
                <a:sym typeface="Wingdings" pitchFamily="2" charset="2"/>
              </a:rPr>
              <a:t>: </a:t>
            </a:r>
            <a:r>
              <a:rPr lang="ru-RU" b="1" dirty="0" smtClean="0">
                <a:solidFill>
                  <a:srgbClr val="0070C0"/>
                </a:solidFill>
                <a:sym typeface="Wingdings" pitchFamily="2" charset="2"/>
              </a:rPr>
              <a:t>(прием </a:t>
            </a:r>
            <a:r>
              <a:rPr lang="ru-RU" b="1" dirty="0" err="1" smtClean="0">
                <a:solidFill>
                  <a:srgbClr val="0070C0"/>
                </a:solidFill>
                <a:sym typeface="Wingdings" pitchFamily="2" charset="2"/>
              </a:rPr>
              <a:t>инсерт</a:t>
            </a:r>
            <a:r>
              <a:rPr lang="ru-RU" b="1" dirty="0" smtClean="0">
                <a:solidFill>
                  <a:srgbClr val="0070C0"/>
                </a:solidFill>
                <a:sym typeface="Wingdings" pitchFamily="2" charset="2"/>
              </a:rPr>
              <a:t>)</a:t>
            </a: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dirty="0" smtClean="0"/>
              <a:t>«+» -я это знал</a:t>
            </a:r>
          </a:p>
          <a:p>
            <a:pPr>
              <a:buNone/>
            </a:pPr>
            <a:r>
              <a:rPr lang="ru-RU" dirty="0" smtClean="0"/>
              <a:t>«-» - я этого не знал</a:t>
            </a:r>
          </a:p>
          <a:p>
            <a:pPr>
              <a:buNone/>
            </a:pPr>
            <a:r>
              <a:rPr lang="ru-RU" dirty="0" smtClean="0"/>
              <a:t>«!» - это меня удивило (думал иначе)</a:t>
            </a:r>
          </a:p>
          <a:p>
            <a:pPr>
              <a:buNone/>
            </a:pPr>
            <a:r>
              <a:rPr lang="ru-RU" dirty="0" smtClean="0"/>
              <a:t>«?» - не понял, есть вопросы, хотел бы узнать подробнее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 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428580"/>
          <a:ext cx="9144000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500034" y="428604"/>
            <a:ext cx="7786710" cy="5853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Метод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«Автобусные остановки»  на примере произведения В.М.Гаршина «Сказка о жабе и розе»( 4 класс)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Класс работает в группах, две группы ребят будут художниками, должны нарисовать розу и жабу, какими они себе их представляют, а четыре группы ребят 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распределяются по автобусным остановкам. На каждой остановке (на стене или на столе) расположен лист большого формата с записанным на нем вопросом по теме:</a:t>
            </a:r>
          </a:p>
          <a:p>
            <a:pPr marL="342900" marR="0" lvl="0" indent="4651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4651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Calibri" pitchFamily="34" charset="0"/>
              </a:rPr>
              <a:t>1.Мир, в котором живёт роза.</a:t>
            </a:r>
            <a:endParaRPr kumimoji="0" lang="ru-RU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4651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Calibri" pitchFamily="34" charset="0"/>
              </a:rPr>
              <a:t>2.Отношение розы  к  жизни .</a:t>
            </a:r>
            <a:endParaRPr kumimoji="0" lang="ru-RU" sz="105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4651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Calibri" pitchFamily="34" charset="0"/>
              </a:rPr>
              <a:t>3. Мир, в котором живёт жаба.</a:t>
            </a:r>
            <a:endParaRPr kumimoji="0" lang="ru-RU" sz="105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4651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Calibri" pitchFamily="34" charset="0"/>
              </a:rPr>
              <a:t>4. Отношение жабы к жизни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0" y="500042"/>
          <a:ext cx="9144000" cy="6357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428604"/>
            <a:ext cx="3008313" cy="116205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357158" y="357166"/>
          <a:ext cx="8786842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5"/>
          <p:cNvSpPr txBox="1">
            <a:spLocks/>
          </p:cNvSpPr>
          <p:nvPr/>
        </p:nvSpPr>
        <p:spPr>
          <a:xfrm>
            <a:off x="428596" y="1357298"/>
            <a:ext cx="3008313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642918"/>
            <a:ext cx="8472518" cy="585311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>
                <a:solidFill>
                  <a:srgbClr val="0070C0"/>
                </a:solidFill>
              </a:rPr>
              <a:t>«Мухомор</a:t>
            </a:r>
            <a:r>
              <a:rPr lang="ru-RU" sz="4000" b="1" dirty="0" smtClean="0">
                <a:solidFill>
                  <a:srgbClr val="0070C0"/>
                </a:solidFill>
              </a:rPr>
              <a:t>»</a:t>
            </a:r>
            <a:r>
              <a:rPr lang="ru-RU" dirty="0" smtClean="0"/>
              <a:t>    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	Учащимся дается круг, разделенный на сектора (сколько вопросов, столько и секторов).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	Отвечая </a:t>
            </a:r>
            <a:r>
              <a:rPr lang="ru-RU" dirty="0"/>
              <a:t>на </a:t>
            </a:r>
            <a:r>
              <a:rPr lang="ru-RU" dirty="0" smtClean="0"/>
              <a:t>вопросы по изучаемому произведению, </a:t>
            </a:r>
            <a:r>
              <a:rPr lang="ru-RU" dirty="0"/>
              <a:t>нужно ставить точки, разной степени удаленности от центра. 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	Учитель</a:t>
            </a:r>
            <a:r>
              <a:rPr lang="ru-RU" dirty="0"/>
              <a:t>, анализируя «мухоморы», корректирует дальнейшую работу.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785942"/>
          </a:xfrm>
        </p:spPr>
        <p:txBody>
          <a:bodyPr>
            <a:normAutofit fontScale="90000"/>
          </a:bodyPr>
          <a:lstStyle/>
          <a:p>
            <a:pPr algn="r"/>
            <a:r>
              <a:rPr lang="ru-RU" sz="3200" dirty="0" smtClean="0">
                <a:solidFill>
                  <a:srgbClr val="0070C0"/>
                </a:solidFill>
              </a:rPr>
              <a:t>«Чтение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smtClean="0">
                <a:solidFill>
                  <a:srgbClr val="0070C0"/>
                </a:solidFill>
              </a:rPr>
              <a:t>-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smtClean="0">
                <a:solidFill>
                  <a:srgbClr val="0070C0"/>
                </a:solidFill>
              </a:rPr>
              <a:t>ничто;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smtClean="0">
                <a:solidFill>
                  <a:srgbClr val="0070C0"/>
                </a:solidFill>
              </a:rPr>
              <a:t>осмысленное чтение</a:t>
            </a:r>
            <a:r>
              <a:rPr lang="en-US" sz="3200" dirty="0" smtClean="0">
                <a:solidFill>
                  <a:srgbClr val="0070C0"/>
                </a:solidFill>
              </a:rPr>
              <a:t> - </a:t>
            </a:r>
            <a:r>
              <a:rPr lang="ru-RU" sz="3200" dirty="0" smtClean="0">
                <a:solidFill>
                  <a:srgbClr val="0070C0"/>
                </a:solidFill>
              </a:rPr>
              <a:t>кое-что; 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smtClean="0">
                <a:solidFill>
                  <a:srgbClr val="0070C0"/>
                </a:solidFill>
              </a:rPr>
              <a:t>чтение осмысленное и прочувствованное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smtClean="0">
                <a:solidFill>
                  <a:srgbClr val="0070C0"/>
                </a:solidFill>
              </a:rPr>
              <a:t>-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smtClean="0">
                <a:solidFill>
                  <a:srgbClr val="0070C0"/>
                </a:solidFill>
              </a:rPr>
              <a:t>совершенство»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smtClean="0">
                <a:solidFill>
                  <a:srgbClr val="0070C0"/>
                </a:solidFill>
              </a:rPr>
              <a:t>А.С.Пушкин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4098" name="Picture 2" descr="F:\вебинар\IMG_86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428868"/>
            <a:ext cx="8002924" cy="40544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571612"/>
            <a:ext cx="7772400" cy="335758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Формирование смыслового чтения  с применением активных методов  обучения на уроках литературного чтения в начальной школе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5214950"/>
            <a:ext cx="5929354" cy="1071570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err="1" smtClean="0">
                <a:solidFill>
                  <a:srgbClr val="00B050"/>
                </a:solidFill>
              </a:rPr>
              <a:t>Хайбуллина</a:t>
            </a:r>
            <a:r>
              <a:rPr lang="ru-RU" sz="2800" b="1" dirty="0" smtClean="0">
                <a:solidFill>
                  <a:srgbClr val="00B050"/>
                </a:solidFill>
              </a:rPr>
              <a:t> Лидия </a:t>
            </a:r>
            <a:r>
              <a:rPr lang="ru-RU" sz="2800" b="1" smtClean="0">
                <a:solidFill>
                  <a:srgbClr val="00B050"/>
                </a:solidFill>
              </a:rPr>
              <a:t>Раульевна</a:t>
            </a:r>
            <a:endParaRPr lang="ru-RU" sz="2800" b="1" dirty="0" smtClean="0">
              <a:solidFill>
                <a:srgbClr val="00B050"/>
              </a:solidFill>
            </a:endParaRPr>
          </a:p>
          <a:p>
            <a:pPr algn="r"/>
            <a:r>
              <a:rPr lang="ru-RU" sz="2800" b="1" dirty="0" smtClean="0">
                <a:solidFill>
                  <a:srgbClr val="0070C0"/>
                </a:solidFill>
              </a:rPr>
              <a:t>учитель начальных классов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285728"/>
            <a:ext cx="6104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МОУ </a:t>
            </a:r>
            <a:r>
              <a:rPr lang="ru-RU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Аргаяшская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СОШ №2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8143932" cy="45005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600" b="1" dirty="0" smtClean="0">
                <a:solidFill>
                  <a:srgbClr val="FF0000"/>
                </a:solidFill>
              </a:rPr>
              <a:t>   </a:t>
            </a:r>
            <a:r>
              <a:rPr lang="ru-RU" b="1" dirty="0" smtClean="0">
                <a:solidFill>
                  <a:srgbClr val="0070C0"/>
                </a:solidFill>
              </a:rPr>
              <a:t>Первостепенная задача учителей начальных классов: </a:t>
            </a:r>
            <a:r>
              <a:rPr lang="ru-RU" dirty="0" smtClean="0">
                <a:solidFill>
                  <a:srgbClr val="FF0000"/>
                </a:solidFill>
              </a:rPr>
              <a:t>каждый ученик начальной школы должен овладеть прочным и полноценным навыком чтения.</a:t>
            </a:r>
          </a:p>
          <a:p>
            <a:endParaRPr lang="ru-RU" dirty="0"/>
          </a:p>
        </p:txBody>
      </p:sp>
      <p:pic>
        <p:nvPicPr>
          <p:cNvPr id="3073" name="Picture 1" descr="C:\Users\Dell\Downloads\4234_html_309214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928934"/>
            <a:ext cx="3500462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3" descr="C:\Users\Dell\Downloads\Без назван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214686"/>
            <a:ext cx="4621728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Навык чтения складывается из двух сторон:</a:t>
            </a:r>
            <a:endParaRPr lang="ru-RU" sz="3200" dirty="0">
              <a:solidFill>
                <a:srgbClr val="0070C0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85720" y="1071546"/>
          <a:ext cx="857256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1500198" cy="101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715436" cy="1939916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FF0000"/>
                </a:solidFill>
              </a:rPr>
              <a:t>Федеральные государственные образовательные стандарты начального и основного общего образования включают в себя: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428868"/>
            <a:ext cx="7929618" cy="362585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овладение навыками смыслового чтения текстов различных стилей и жанров в соответствии с целями и задачами; осознанно строить речевое высказывание в соответствии с задачами коммуникации и составлять тексты в устной и письменной формах; [1, с. 9].</a:t>
            </a:r>
            <a:endParaRPr lang="ru-RU" dirty="0"/>
          </a:p>
        </p:txBody>
      </p:sp>
      <p:sp>
        <p:nvSpPr>
          <p:cNvPr id="12290" name="AutoShape 2" descr="https://sch46.edusev.ru/uploads/5000/20418/section/317271/1439443423_po-fgo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https://sch46.edusev.ru/uploads/5000/20418/section/317271/1439443423_po-fgo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4" name="AutoShape 6" descr="https://sch46.edusev.ru/uploads/5000/20418/section/317271/1439443423_po-fgo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Что такое «смысловое чтение»?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614998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осмысление цели чтения и выбор вида чтения в зависимости от цели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извлечение необходимой информации из прочитанных текстов различных жанров</a:t>
            </a:r>
            <a:r>
              <a:rPr lang="en-US" dirty="0" smtClean="0"/>
              <a:t>;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определение основной и второстепенной информации</a:t>
            </a:r>
            <a:r>
              <a:rPr lang="en-US" dirty="0" smtClean="0"/>
              <a:t>;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свободная ориентация в восприятии текстов художественного, научного, публицистического, юридического, исторического, социологического и официально-делового стилей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понимание и адекватная оценка языка СМИ. Развитие способностей смыслового чтения помогает овладеть искусством аналитического, интерпретирующего и критического мышления. </a:t>
            </a:r>
            <a:endParaRPr lang="ru-RU" dirty="0"/>
          </a:p>
        </p:txBody>
      </p:sp>
      <p:pic>
        <p:nvPicPr>
          <p:cNvPr id="2050" name="Picture 2" descr="F:\вебинар\IMG_68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285992"/>
            <a:ext cx="2643206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071654"/>
            <a:ext cx="8001056" cy="1143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Активные методы обучения в первую очередь следует применять: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57158" y="571480"/>
            <a:ext cx="8072494" cy="15001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Активные методы обучения </a:t>
            </a:r>
            <a:r>
              <a:rPr lang="ru-RU" sz="2400" dirty="0" smtClean="0"/>
              <a:t>- это система методов, обеспечивающих активность и разнообразие мыслительной и практической деятельности учащихся в процессе освоения учебного материала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143248"/>
            <a:ext cx="8001056" cy="35548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500" dirty="0" smtClean="0"/>
              <a:t>для повышения учебной мотивации ;</a:t>
            </a:r>
          </a:p>
          <a:p>
            <a:pPr>
              <a:buFont typeface="Wingdings" pitchFamily="2" charset="2"/>
              <a:buChar char="q"/>
            </a:pPr>
            <a:r>
              <a:rPr lang="ru-RU" sz="2500" dirty="0" smtClean="0"/>
              <a:t>для</a:t>
            </a:r>
            <a:r>
              <a:rPr lang="ru-RU" sz="2500" b="1" dirty="0" smtClean="0"/>
              <a:t> </a:t>
            </a:r>
            <a:r>
              <a:rPr lang="ru-RU" sz="2500" dirty="0" smtClean="0"/>
              <a:t>активизации познавательной активности учащихся; </a:t>
            </a:r>
          </a:p>
          <a:p>
            <a:pPr>
              <a:buFont typeface="Wingdings" pitchFamily="2" charset="2"/>
              <a:buChar char="q"/>
            </a:pPr>
            <a:r>
              <a:rPr lang="ru-RU" sz="2500" dirty="0" smtClean="0"/>
              <a:t>развития способности к самостоятельному обучению; </a:t>
            </a:r>
          </a:p>
          <a:p>
            <a:pPr>
              <a:buFont typeface="Wingdings" pitchFamily="2" charset="2"/>
              <a:buChar char="q"/>
            </a:pPr>
            <a:r>
              <a:rPr lang="ru-RU" sz="2500" dirty="0" smtClean="0"/>
              <a:t>выработки навыков работы в коллективе; </a:t>
            </a:r>
          </a:p>
          <a:p>
            <a:pPr>
              <a:buFont typeface="Wingdings" pitchFamily="2" charset="2"/>
              <a:buChar char="q"/>
            </a:pPr>
            <a:r>
              <a:rPr lang="ru-RU" sz="2500" dirty="0" smtClean="0"/>
              <a:t>коррекции самооценки учащихся; </a:t>
            </a:r>
          </a:p>
          <a:p>
            <a:pPr>
              <a:buFont typeface="Wingdings" pitchFamily="2" charset="2"/>
              <a:buChar char="q"/>
            </a:pPr>
            <a:r>
              <a:rPr lang="ru-RU" sz="2500" dirty="0" smtClean="0"/>
              <a:t>формирования и развития коммуникативных навыков (</a:t>
            </a:r>
            <a:r>
              <a:rPr lang="ru-RU" sz="2500" dirty="0" err="1" smtClean="0"/>
              <a:t>навыков</a:t>
            </a:r>
            <a:r>
              <a:rPr lang="ru-RU" sz="2500" dirty="0" smtClean="0"/>
              <a:t> общения со сверстниками, и с учителями).</a:t>
            </a:r>
          </a:p>
          <a:p>
            <a:endParaRPr lang="ru-RU" sz="25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/>
        </p:nvGraphicFramePr>
        <p:xfrm>
          <a:off x="-428660" y="0"/>
          <a:ext cx="957266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71472" y="642918"/>
            <a:ext cx="7758112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Метод «Мой цветок»</a:t>
            </a:r>
            <a:endParaRPr lang="ru-RU" b="1" dirty="0" smtClean="0"/>
          </a:p>
          <a:p>
            <a:pPr>
              <a:buNone/>
            </a:pPr>
            <a:r>
              <a:rPr lang="ru-RU" sz="1800" dirty="0" smtClean="0"/>
              <a:t>          </a:t>
            </a:r>
            <a:r>
              <a:rPr lang="ru-RU" sz="2400" dirty="0" smtClean="0"/>
              <a:t>Учитель </a:t>
            </a:r>
            <a:r>
              <a:rPr lang="ru-RU" sz="2400" dirty="0"/>
              <a:t>раздает учащимся заранее заготовленные разноцветные лепестки цветка. Участники заполняют их, отвечая на вопросы: моя любимая сказка, мой любимый поэт, мой любимый литературный герой, моя любимая книга. Вопросы могут быть разными . Когда работа закончена, каждый ученик выходит в центр и делает презентацию о себе. Все цветки прикрепляются на стену и остаются там до окончания урока.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3" name="Picture 2" descr="F:\вебинар\IMG_3987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4429132"/>
            <a:ext cx="4050535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57290" y="714356"/>
            <a:ext cx="6758006" cy="129856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857224" y="1714488"/>
            <a:ext cx="6758006" cy="4691063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</a:rPr>
              <a:t> </a:t>
            </a:r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0" y="214290"/>
          <a:ext cx="9144000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1193</TotalTime>
  <Words>831</Words>
  <PresentationFormat>Экран (4:3)</PresentationFormat>
  <Paragraphs>127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Формирование смыслового чтения  с применением активных методов  обучения на уроках литературного чтения в начальной школе </vt:lpstr>
      <vt:lpstr>Слайд 2</vt:lpstr>
      <vt:lpstr>Навык чтения складывается из двух сторон:</vt:lpstr>
      <vt:lpstr>Федеральные государственные образовательные стандарты начального и основного общего образования включают в себя:</vt:lpstr>
      <vt:lpstr>Что такое «смысловое чтение»?</vt:lpstr>
      <vt:lpstr>Слайд 6</vt:lpstr>
      <vt:lpstr>Слайд 7</vt:lpstr>
      <vt:lpstr>Слайд 8</vt:lpstr>
      <vt:lpstr> </vt:lpstr>
      <vt:lpstr> </vt:lpstr>
      <vt:lpstr>Слайд 11</vt:lpstr>
      <vt:lpstr>Слайд 12</vt:lpstr>
      <vt:lpstr>Слайд 13</vt:lpstr>
      <vt:lpstr>Слайд 14</vt:lpstr>
      <vt:lpstr> </vt:lpstr>
      <vt:lpstr>Слайд 16</vt:lpstr>
      <vt:lpstr>Слайд 17</vt:lpstr>
      <vt:lpstr>«Чтение - ничто; осмысленное чтение - кое-что;  чтение осмысленное и прочувствованное - совершенство» А.С.Пушкин</vt:lpstr>
      <vt:lpstr>Формирование смыслового чтения  с применением активных методов  обучения на уроках литературного чтения в начальной школе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смыслового чтения на уроках литературного чтения в начальной школе с применением активных методов обучения</dc:title>
  <dc:creator>Dell</dc:creator>
  <cp:lastModifiedBy>Dell</cp:lastModifiedBy>
  <cp:revision>122</cp:revision>
  <dcterms:created xsi:type="dcterms:W3CDTF">2018-04-12T10:24:02Z</dcterms:created>
  <dcterms:modified xsi:type="dcterms:W3CDTF">2018-08-28T07:48:39Z</dcterms:modified>
</cp:coreProperties>
</file>