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5" r:id="rId3"/>
    <p:sldId id="271" r:id="rId4"/>
    <p:sldId id="260" r:id="rId5"/>
    <p:sldId id="268" r:id="rId6"/>
    <p:sldId id="258" r:id="rId7"/>
    <p:sldId id="261" r:id="rId8"/>
    <p:sldId id="259" r:id="rId9"/>
    <p:sldId id="272" r:id="rId10"/>
    <p:sldId id="273" r:id="rId11"/>
    <p:sldId id="274" r:id="rId12"/>
    <p:sldId id="275" r:id="rId13"/>
    <p:sldId id="276" r:id="rId14"/>
    <p:sldId id="264" r:id="rId15"/>
    <p:sldId id="277" r:id="rId16"/>
    <p:sldId id="262" r:id="rId17"/>
    <p:sldId id="278" r:id="rId18"/>
    <p:sldId id="266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CC66FF"/>
    <a:srgbClr val="FF0000"/>
    <a:srgbClr val="0000CC"/>
    <a:srgbClr val="6600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5" autoAdjust="0"/>
    <p:restoredTop sz="94660"/>
  </p:normalViewPr>
  <p:slideViewPr>
    <p:cSldViewPr>
      <p:cViewPr varScale="1">
        <p:scale>
          <a:sx n="104" d="100"/>
          <a:sy n="104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E380B-1929-4232-8185-5E3189885D21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843AE-1B3A-4FB1-A6BC-AA9E4A6D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2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43AE-1B3A-4FB1-A6BC-AA9E4A6D17A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AB9C5-C7F4-4F81-840F-0E93EE41AC74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D4AF-A145-4A6A-BF80-7A3CA27B2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050B3-CF25-414F-AF9A-581FDC33438B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37064-F7A0-470C-9AF4-846B2D674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1207-758B-4981-9A67-EE3FE0445E13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35972-A997-4293-B48F-DD7B74759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9196-1A17-4159-8CCA-9793733A4ACE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F83E-3F6B-4695-A3A6-4F00CB6AE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48365-670C-47FA-AEDD-DED0E8AB5372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3DA4-A84E-464C-B3F3-F54E6EF79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6E13D-8EFD-4434-98B7-F1AB673D2441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407C7-2B22-400A-8FF4-D9D817FAE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2C4B-D3AE-419C-A4EC-5E5BB66C63D1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02716-D89C-4353-ADD7-9ABFB0D50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718BE-D089-44BD-A873-76958810C6A6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94D2-26C6-4627-9F21-BA715B9A6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22DB7-25E0-4720-957B-00BA6A2D65DE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4E6BA-D91E-47E7-AB4A-610ACD006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2944-A9F9-4AF8-BDCB-443FC21648C4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D6C6B-BD1E-461C-951C-4B0BA84E9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BD7E4-4CCC-4224-BEA9-0CDB553CF82D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AC9DE-6248-4764-A814-63F371D51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480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C:\Documents and Settings\Admin\Рабочий стол\новые фоны\post-124754-1252696491_thumb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192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1B0654-F1BB-4495-AC48-89EEA4D92DB0}" type="datetimeFigureOut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7E1C90-CE44-49D6-82B5-6A8203EBC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f13184205f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291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4357694"/>
            <a:ext cx="885828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П</a:t>
            </a:r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резентация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 к занятию 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по лепке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педагога дополнительного образования</a:t>
            </a:r>
          </a:p>
          <a:p>
            <a:pPr algn="ctr"/>
            <a:r>
              <a:rPr lang="ru-RU" sz="32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Точилкиной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 Н.И.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2223476" cy="282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571480"/>
            <a:ext cx="2500330" cy="273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785794"/>
            <a:ext cx="3309934" cy="2482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3667126"/>
            <a:ext cx="2142444" cy="319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3810355"/>
            <a:ext cx="2112752" cy="30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290"/>
            <a:ext cx="4643502" cy="31198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76618"/>
            <a:ext cx="5072073" cy="33813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714908" cy="36024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3818" y="3214686"/>
            <a:ext cx="4582999" cy="33803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21965" y="3000372"/>
            <a:ext cx="4822035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86269" cy="321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ru-RU" dirty="0" smtClean="0">
              <a:solidFill>
                <a:srgbClr val="009999"/>
              </a:solidFill>
              <a:latin typeface="Arial" charset="0"/>
            </a:endParaRPr>
          </a:p>
        </p:txBody>
      </p:sp>
      <p:pic>
        <p:nvPicPr>
          <p:cNvPr id="1026" name="Picture 2" descr="G:\04db050a32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857364"/>
            <a:ext cx="6096000" cy="426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фото аттестация\фото 1\P72805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858687" cy="3811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14290"/>
            <a:ext cx="2914664" cy="3886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714752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rial" charset="0"/>
              </a:rPr>
              <a:t>		</a:t>
            </a:r>
            <a:endParaRPr lang="ru-RU" sz="40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8194" name="Picture 2" descr="H:\фото аттестация\фото 1\P7280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68" y="3428976"/>
            <a:ext cx="4572032" cy="3429024"/>
          </a:xfrm>
          <a:prstGeom prst="rect">
            <a:avLst/>
          </a:prstGeom>
          <a:noFill/>
        </p:spPr>
      </p:pic>
      <p:pic>
        <p:nvPicPr>
          <p:cNvPr id="8195" name="Picture 3" descr="H:\фото аттестация\фото 1\P7280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339315" cy="3254486"/>
          </a:xfrm>
          <a:prstGeom prst="rect">
            <a:avLst/>
          </a:prstGeom>
          <a:noFill/>
        </p:spPr>
      </p:pic>
      <p:pic>
        <p:nvPicPr>
          <p:cNvPr id="8196" name="Picture 4" descr="H:\фото аттестация\фото 1\P7280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785794"/>
            <a:ext cx="4286280" cy="5273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фото аттестация\фото 1\P72805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286280" cy="3214710"/>
          </a:xfrm>
          <a:prstGeom prst="rect">
            <a:avLst/>
          </a:prstGeom>
          <a:noFill/>
        </p:spPr>
      </p:pic>
      <p:pic>
        <p:nvPicPr>
          <p:cNvPr id="10243" name="Picture 3" descr="H:\фото аттестация\фото 1\P7280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14290"/>
            <a:ext cx="4786346" cy="3000372"/>
          </a:xfrm>
          <a:prstGeom prst="rect">
            <a:avLst/>
          </a:prstGeom>
          <a:noFill/>
        </p:spPr>
      </p:pic>
      <p:pic>
        <p:nvPicPr>
          <p:cNvPr id="10244" name="Picture 4" descr="G:\олень\31250156-severniy_olen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86124"/>
            <a:ext cx="4214810" cy="3161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</p:txBody>
      </p:sp>
      <p:pic>
        <p:nvPicPr>
          <p:cNvPr id="24580" name="Picture 4" descr="4f13184205f2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57422" y="1857364"/>
            <a:ext cx="1219200" cy="1109663"/>
          </a:xfrm>
          <a:ln/>
        </p:spPr>
      </p:pic>
      <p:pic>
        <p:nvPicPr>
          <p:cNvPr id="24581" name="Picture 5" descr="4f13184205f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291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4f13184205f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215900"/>
            <a:ext cx="46291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4f13184205f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85776"/>
            <a:ext cx="46291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9673" y="3143248"/>
            <a:ext cx="75243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работу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Молодцы !</a:t>
            </a: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Рисунок 8" descr="291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4429132"/>
            <a:ext cx="1905000" cy="1905000"/>
          </a:xfrm>
          <a:prstGeom prst="rect">
            <a:avLst/>
          </a:prstGeom>
        </p:spPr>
      </p:pic>
      <p:pic>
        <p:nvPicPr>
          <p:cNvPr id="10" name="Рисунок 9" descr="51257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0"/>
            <a:ext cx="2286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0" y="1071546"/>
            <a:ext cx="8858280" cy="5357850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>
                <a:solidFill>
                  <a:srgbClr val="0000CC"/>
                </a:solidFill>
                <a:latin typeface="Arial" charset="0"/>
              </a:rPr>
              <a:t>Правила по технике безопасности: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0000CC"/>
                </a:solidFill>
                <a:latin typeface="Arial" charset="0"/>
              </a:rPr>
              <a:t>   1.Спокойно, соблюдая дисциплину и порядок, входи и выходи из кабинета.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0000CC"/>
                </a:solidFill>
                <a:latin typeface="Arial" charset="0"/>
              </a:rPr>
              <a:t>      2.Внимательно слушай объяснения, указания и инструктаж педагога.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0000CC"/>
                </a:solidFill>
                <a:latin typeface="Arial" charset="0"/>
              </a:rPr>
              <a:t>   3.Приступай к работе с разрешения педагога.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0000CC"/>
                </a:solidFill>
                <a:latin typeface="Arial" charset="0"/>
              </a:rPr>
              <a:t> 4.Соблюдай порядок и дисциплину во время занятий.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0000CC"/>
                </a:solidFill>
                <a:latin typeface="Arial" charset="0"/>
              </a:rPr>
              <a:t>    5.Поддерживай чистоту и порядок на рабочем месте.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3" name="Picture 5" descr="берёза Эрмана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160398" y="348772"/>
            <a:ext cx="3558342" cy="2830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4" name="Picture 6" descr="русск Тихий океан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b="11087"/>
          <a:stretch>
            <a:fillRect/>
          </a:stretch>
        </p:blipFill>
        <p:spPr bwMode="auto">
          <a:xfrm>
            <a:off x="497085" y="3825269"/>
            <a:ext cx="3808556" cy="2540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3" name="Picture 5" descr="камч прибой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 l="3780" b="10078"/>
          <a:stretch>
            <a:fillRect/>
          </a:stretch>
        </p:blipFill>
        <p:spPr bwMode="auto">
          <a:xfrm>
            <a:off x="411014" y="262752"/>
            <a:ext cx="4308730" cy="30196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4039" name="Picture 7" descr="DSC017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500438"/>
            <a:ext cx="4427537" cy="30972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rial" charset="0"/>
              </a:rPr>
              <a:t>		</a:t>
            </a:r>
            <a:endParaRPr lang="ru-RU" sz="40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4" name="Рисунок 3" descr="C:\Users\Acer\Desktop\олень\1179036-1e9c142e217037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42902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Acer\Desktop\олень\1179054-ee8f0a6b3751869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500438"/>
            <a:ext cx="2071702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cer\Desktop\олень\0066-086-SHirokie-kopyta-sluzhat-severnym-olenjam-to-lyzhami-to-lopatami-dlj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786322"/>
            <a:ext cx="314327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286380" y="2500306"/>
            <a:ext cx="15877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</a:t>
            </a:r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леня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7620" y="1428736"/>
            <a:ext cx="48577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Тема нашего занятия:</a:t>
            </a:r>
          </a:p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епка северного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44" y="0"/>
            <a:ext cx="4608512" cy="3225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643314"/>
            <a:ext cx="3929090" cy="3000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86124"/>
            <a:ext cx="4284662" cy="3397250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Камчатский олень самый крупный</a:t>
            </a:r>
          </a:p>
          <a:p>
            <a:r>
              <a:rPr 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Оленеводство – основное занятие коренных народов севера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4000" dirty="0" smtClean="0">
              <a:solidFill>
                <a:srgbClr val="0000CC"/>
              </a:solidFill>
              <a:latin typeface="Arial" charset="0"/>
            </a:endParaRPr>
          </a:p>
          <a:p>
            <a:endParaRPr lang="ru-RU" sz="4000" dirty="0" smtClean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4643470" cy="3112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8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4290"/>
            <a:ext cx="4572000" cy="3060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олен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00438"/>
            <a:ext cx="4214842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3500438"/>
            <a:ext cx="4000528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Arial" charset="0"/>
              </a:rPr>
              <a:t>		</a:t>
            </a:r>
            <a:endParaRPr lang="ru-RU" sz="4000" dirty="0" smtClean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4" name="Рисунок 3" descr="C:\Users\Acer\Desktop\олень\0e9bb7e818aee0fdd92236eba3f1db8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500174"/>
            <a:ext cx="6000792" cy="4786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Глина –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это горная порода, состоящая из мельчайших частичек и чешуек глинозема.</a:t>
            </a:r>
          </a:p>
          <a:p>
            <a:pPr>
              <a:buNone/>
            </a:pPr>
            <a:endParaRPr lang="ru-RU" sz="40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2050" name="Picture 2" descr="G:\12630517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20"/>
            <a:ext cx="3500430" cy="3143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571876"/>
            <a:ext cx="3000364" cy="32861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429001"/>
            <a:ext cx="257176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786190"/>
            <a:ext cx="3286148" cy="2786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3714776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3857628"/>
            <a:ext cx="3714776" cy="260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излож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изложение</Template>
  <TotalTime>699</TotalTime>
  <Words>127</Words>
  <Application>Microsoft Office PowerPoint</Application>
  <PresentationFormat>Экран (4:3)</PresentationFormat>
  <Paragraphs>42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изложение</vt:lpstr>
      <vt:lpstr>Презентация PowerPoint</vt:lpstr>
      <vt:lpstr> 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Дорошенко</cp:lastModifiedBy>
  <cp:revision>44</cp:revision>
  <dcterms:created xsi:type="dcterms:W3CDTF">2011-03-21T05:30:56Z</dcterms:created>
  <dcterms:modified xsi:type="dcterms:W3CDTF">2019-05-19T20:12:00Z</dcterms:modified>
</cp:coreProperties>
</file>