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61" r:id="rId5"/>
    <p:sldId id="263" r:id="rId6"/>
    <p:sldId id="273" r:id="rId7"/>
    <p:sldId id="277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Итоговое занятие по ФЭМП</a:t>
            </a:r>
            <a:br>
              <a:rPr lang="ru-RU" sz="2400" b="1" dirty="0" smtClean="0"/>
            </a:br>
            <a:r>
              <a:rPr lang="ru-RU" sz="2400" b="1" dirty="0" smtClean="0"/>
              <a:t>во второй младшей группе №3 «Карусель»</a:t>
            </a:r>
            <a:br>
              <a:rPr lang="ru-RU" sz="2400" b="1" dirty="0" smtClean="0"/>
            </a:br>
            <a:r>
              <a:rPr lang="ru-RU" sz="2400" b="1" dirty="0" smtClean="0"/>
              <a:t>«Путешествие с страну сказки с колобком»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0255" y="443711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воспитатель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Карепичева</a:t>
            </a:r>
            <a:r>
              <a:rPr lang="ru-RU" dirty="0" smtClean="0">
                <a:solidFill>
                  <a:schemeClr val="tx1"/>
                </a:solidFill>
              </a:rPr>
              <a:t> Н.А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955" y="417034"/>
            <a:ext cx="7444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44 «ЗОЛОТОЙ КЛЮЧИК»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Рисунок 5" descr="Описание: лог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1892"/>
            <a:ext cx="2310130" cy="9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4" y="3883574"/>
            <a:ext cx="1816157" cy="24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41" y="175086"/>
            <a:ext cx="8229600" cy="1143000"/>
          </a:xfrm>
        </p:spPr>
        <p:txBody>
          <a:bodyPr/>
          <a:lstStyle/>
          <a:p>
            <a:r>
              <a:rPr lang="ru-RU" dirty="0"/>
              <a:t>Что-то не так?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8612" r="4355" b="12686"/>
          <a:stretch/>
        </p:blipFill>
        <p:spPr>
          <a:xfrm>
            <a:off x="2285999" y="1401097"/>
            <a:ext cx="4262285" cy="407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55690"/>
            <a:ext cx="5153025" cy="5172075"/>
          </a:xfrm>
          <a:prstGeom prst="ellipse">
            <a:avLst/>
          </a:prstGeom>
        </p:spPr>
      </p:pic>
      <p:pic>
        <p:nvPicPr>
          <p:cNvPr id="7" name="парово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42" y="6285271"/>
            <a:ext cx="609600" cy="609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277594"/>
            <a:ext cx="6018942" cy="528061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3650" y="108873"/>
            <a:ext cx="56694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Какого героя встретил </a:t>
            </a:r>
            <a:b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колобок первого?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5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"/>
            <a:ext cx="9144000" cy="7384638"/>
          </a:xfrm>
        </p:spPr>
      </p:pic>
      <p:sp>
        <p:nvSpPr>
          <p:cNvPr id="4" name="Прямоугольник 3"/>
          <p:cNvSpPr/>
          <p:nvPr/>
        </p:nvSpPr>
        <p:spPr>
          <a:xfrm>
            <a:off x="107504" y="620688"/>
            <a:ext cx="5436096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Игра: «Сосчитай морковки»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" y="0"/>
            <a:ext cx="9149234" cy="6861926"/>
          </a:xfrm>
        </p:spPr>
      </p:pic>
      <p:sp>
        <p:nvSpPr>
          <p:cNvPr id="3" name="Прямоугольник 2"/>
          <p:cNvSpPr/>
          <p:nvPr/>
        </p:nvSpPr>
        <p:spPr>
          <a:xfrm>
            <a:off x="5076056" y="1417638"/>
            <a:ext cx="232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Игра: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больше?»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6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715499" cy="6858000"/>
          </a:xfrm>
        </p:spPr>
      </p:pic>
    </p:spTree>
    <p:extLst>
      <p:ext uri="{BB962C8B-B14F-4D97-AF65-F5344CB8AC3E}">
        <p14:creationId xmlns:p14="http://schemas.microsoft.com/office/powerpoint/2010/main" val="36064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58" y="260648"/>
            <a:ext cx="9217024" cy="6336704"/>
          </a:xfrm>
        </p:spPr>
      </p:pic>
      <p:sp>
        <p:nvSpPr>
          <p:cNvPr id="3" name="Прямоугольник 2"/>
          <p:cNvSpPr/>
          <p:nvPr/>
        </p:nvSpPr>
        <p:spPr>
          <a:xfrm>
            <a:off x="2915816" y="274892"/>
            <a:ext cx="4572000" cy="15082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Давайте вспомним, какой Михайло Иванович?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2.А Настасья Петровна?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Мишутка?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1417638"/>
            <a:ext cx="260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Пение песни «Колобка»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5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9144000" cy="8020020"/>
          </a:xfrm>
        </p:spPr>
      </p:pic>
      <p:pic>
        <p:nvPicPr>
          <p:cNvPr id="3" name="парово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66</Words>
  <Application>Microsoft Office PowerPoint</Application>
  <PresentationFormat>Экран (4:3)</PresentationFormat>
  <Paragraphs>15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Итоговое занятие по ФЭМП во второй младшей группе №3 «Карусель» «Путешествие с страну сказки с колобком»</vt:lpstr>
      <vt:lpstr>Что-то не так? </vt:lpstr>
      <vt:lpstr>Какого героя встретил  колобок первого?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AlinochkaPC</cp:lastModifiedBy>
  <cp:revision>29</cp:revision>
  <dcterms:created xsi:type="dcterms:W3CDTF">2017-03-06T14:49:23Z</dcterms:created>
  <dcterms:modified xsi:type="dcterms:W3CDTF">2019-05-07T16:51:42Z</dcterms:modified>
</cp:coreProperties>
</file>