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651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5836-4BA3-47BF-8B21-FF26F63E32CB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4367-CD61-45D0-91E3-96E4E7341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4367-CD61-45D0-91E3-96E4E7341B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9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4367-CD61-45D0-91E3-96E4E7341B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9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9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6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7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37CE-B441-4D3C-B1B6-2FE3ABCA75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F20E-A7AD-4CE5-BFD9-1F0AF38FF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5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9.png"/><Relationship Id="rId2" Type="http://schemas.openxmlformats.org/officeDocument/2006/relationships/slide" Target="slide1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-242888"/>
            <a:ext cx="8964612" cy="3600451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Муниципальное бюджетное </a:t>
            </a:r>
            <a:r>
              <a:rPr lang="ru-RU" sz="1200" dirty="0">
                <a:latin typeface="Bookman Old Style" panose="02050604050505020204" pitchFamily="18" charset="0"/>
              </a:rPr>
              <a:t>д</a:t>
            </a:r>
            <a:r>
              <a:rPr lang="ru-RU" sz="1200" dirty="0" smtClean="0">
                <a:latin typeface="Bookman Old Style" panose="02050604050505020204" pitchFamily="18" charset="0"/>
              </a:rPr>
              <a:t>ошкольное </a:t>
            </a:r>
            <a:r>
              <a:rPr lang="ru-RU" sz="1200" dirty="0">
                <a:latin typeface="Bookman Old Style" panose="02050604050505020204" pitchFamily="18" charset="0"/>
              </a:rPr>
              <a:t>о</a:t>
            </a:r>
            <a:r>
              <a:rPr lang="ru-RU" sz="1200" dirty="0" smtClean="0">
                <a:latin typeface="Bookman Old Style" panose="02050604050505020204" pitchFamily="18" charset="0"/>
              </a:rPr>
              <a:t>бразовательное учреждение № 10</a:t>
            </a:r>
            <a:br>
              <a:rPr lang="ru-RU" sz="1200" dirty="0" smtClean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г. Апатиты</a:t>
            </a:r>
            <a:br>
              <a:rPr lang="ru-RU" sz="1200" dirty="0" smtClean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latin typeface="Bookman Old Style" panose="02050604050505020204" pitchFamily="18" charset="0"/>
              </a:rPr>
            </a:br>
            <a:r>
              <a:rPr lang="ru-RU" sz="1200" dirty="0">
                <a:latin typeface="Bookman Old Style" panose="02050604050505020204" pitchFamily="18" charset="0"/>
              </a:rPr>
              <a:t/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latin typeface="Bookman Old Style" panose="02050604050505020204" pitchFamily="18" charset="0"/>
              </a:rPr>
            </a:br>
            <a:r>
              <a:rPr lang="ru-RU" sz="1200" dirty="0">
                <a:latin typeface="Bookman Old Style" panose="02050604050505020204" pitchFamily="18" charset="0"/>
              </a:rPr>
              <a:t/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latin typeface="Bookman Old Style" panose="02050604050505020204" pitchFamily="18" charset="0"/>
              </a:rPr>
            </a:br>
            <a:r>
              <a:rPr lang="ru-RU" sz="1200" dirty="0">
                <a:latin typeface="Bookman Old Style" panose="02050604050505020204" pitchFamily="18" charset="0"/>
              </a:rPr>
              <a:t/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>
                <a:latin typeface="Bookman Old Style" panose="02050604050505020204" pitchFamily="18" charset="0"/>
              </a:rPr>
              <a:t/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Игра – викторина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«Знатоки природы Севера»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459788" cy="2279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           </a:t>
            </a:r>
          </a:p>
          <a:p>
            <a:pPr marL="0" indent="0" algn="ctr">
              <a:buNone/>
            </a:pPr>
            <a:endParaRPr lang="ru-RU" sz="14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           </a:t>
            </a:r>
            <a:endParaRPr lang="ru-RU" sz="1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ru-RU" sz="1400" smtClean="0">
                <a:solidFill>
                  <a:schemeClr val="tx1"/>
                </a:solidFill>
                <a:latin typeface="Book Antiqua" panose="02040602050305030304" pitchFamily="18" charset="0"/>
              </a:rPr>
              <a:t>Подготовила: </a:t>
            </a:r>
            <a:r>
              <a:rPr lang="ru-RU" sz="1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Дуганец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Е. 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В.</a:t>
            </a:r>
            <a:endParaRPr lang="ru-RU" sz="1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2019 год</a:t>
            </a:r>
            <a:endParaRPr lang="ru-RU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Какие звери обитают в северных лесах?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2" y="1454076"/>
            <a:ext cx="1631562" cy="1031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0" y="4872167"/>
            <a:ext cx="1546181" cy="1357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1468198" cy="234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0" y="3108277"/>
            <a:ext cx="1584178" cy="1180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35" y="4005064"/>
            <a:ext cx="1320829" cy="1734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6841"/>
            <a:ext cx="1420813" cy="134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>
            <a:hlinkClick r:id="rId8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Какие рыбы встречаются в речных водоёмах Крайнего Севера?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00817"/>
            <a:ext cx="1728192" cy="114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861048"/>
            <a:ext cx="2951163" cy="1092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08062"/>
            <a:ext cx="1800200" cy="90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1899"/>
            <a:ext cx="1554293" cy="99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56045"/>
            <a:ext cx="2370310" cy="87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41764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v\Desktop\Карта Кольского полуост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260648"/>
            <a:ext cx="85344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Выбери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любую кнопку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Стрелка влево 11">
            <a:hlinkClick r:id="rId2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6449" y="1810138"/>
            <a:ext cx="1449288" cy="12871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33868" y="1814679"/>
            <a:ext cx="1478091" cy="126358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0620" y="1814678"/>
            <a:ext cx="1497564" cy="12995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2015" y="1819469"/>
            <a:ext cx="1487583" cy="12777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1814679"/>
            <a:ext cx="1377279" cy="12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3284984"/>
            <a:ext cx="156754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46" y="3285592"/>
            <a:ext cx="15679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3284984"/>
            <a:ext cx="1532337" cy="13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5" y="3312367"/>
            <a:ext cx="1487584" cy="131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76" y="1815107"/>
            <a:ext cx="1333466" cy="12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21" y="1815107"/>
            <a:ext cx="1442012" cy="126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94" y="1819470"/>
            <a:ext cx="1382112" cy="1286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3" y="3312367"/>
            <a:ext cx="1369764" cy="13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68" y="3312367"/>
            <a:ext cx="1541883" cy="131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49344"/>
            <a:ext cx="1384609" cy="115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94" y="3406860"/>
            <a:ext cx="1362224" cy="110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Назови деревья, которые растут на Севере.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3786"/>
            <a:ext cx="1440160" cy="146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24304"/>
            <a:ext cx="1440160" cy="142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00759"/>
            <a:ext cx="1450109" cy="1444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8445"/>
            <a:ext cx="1405880" cy="1466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3786"/>
            <a:ext cx="1440160" cy="139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6" y="4035045"/>
            <a:ext cx="1390650" cy="1375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35011"/>
            <a:ext cx="1412350" cy="139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17819"/>
            <a:ext cx="1458532" cy="1394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лево 12">
            <a:hlinkClick r:id="rId11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Назови лекарственные растения Севера.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7969"/>
            <a:ext cx="1087683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61965"/>
            <a:ext cx="1102899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89" y="1496765"/>
            <a:ext cx="2350489" cy="2914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4" y="3570000"/>
            <a:ext cx="1446307" cy="2618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6149"/>
            <a:ext cx="2184449" cy="2762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Назови северные ягоды.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11" y="1772816"/>
            <a:ext cx="1129634" cy="1631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201176" cy="166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88" y="1793209"/>
            <a:ext cx="1224135" cy="166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12" y="4149080"/>
            <a:ext cx="1129633" cy="159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93209"/>
            <a:ext cx="1201175" cy="162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/>
          <a:stretch/>
        </p:blipFill>
        <p:spPr bwMode="auto">
          <a:xfrm>
            <a:off x="3419872" y="4350326"/>
            <a:ext cx="2101191" cy="1466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Какие съедобные грибы растут на Севере?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9" y="1646742"/>
            <a:ext cx="1017587" cy="168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7" y="1635231"/>
            <a:ext cx="1249363" cy="1712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4" y="1626190"/>
            <a:ext cx="1061318" cy="170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2" y="4005064"/>
            <a:ext cx="993775" cy="166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52" y="3902254"/>
            <a:ext cx="1020764" cy="166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02254"/>
            <a:ext cx="1096963" cy="166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Какие насекомые встречаются на Севере?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1914525" cy="96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50" y="3065590"/>
            <a:ext cx="1981201" cy="129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85" y="1705535"/>
            <a:ext cx="1319006" cy="135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53" y="4793010"/>
            <a:ext cx="1367617" cy="1357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897321" cy="1205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0944"/>
            <a:ext cx="1993900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>
            <a:hlinkClick r:id="rId8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Вспомни и назови северных птиц.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8" y="1844824"/>
            <a:ext cx="1847850" cy="135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06" y="3960288"/>
            <a:ext cx="2016224" cy="135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3" y="1836727"/>
            <a:ext cx="2016224" cy="135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0930"/>
            <a:ext cx="1857086" cy="135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60" y="3960288"/>
            <a:ext cx="1951037" cy="135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67" y="1836727"/>
            <a:ext cx="2016224" cy="1308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>
            <a:hlinkClick r:id="rId8" action="ppaction://hlinksldjump"/>
          </p:cNvPr>
          <p:cNvSpPr/>
          <p:nvPr/>
        </p:nvSpPr>
        <p:spPr>
          <a:xfrm>
            <a:off x="8118764" y="6093296"/>
            <a:ext cx="341668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77</Words>
  <Application>Microsoft Office PowerPoint</Application>
  <PresentationFormat>Экран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№ 10  г. Апатиты        Игра – викторина «Знатоки природы Севера»</vt:lpstr>
      <vt:lpstr>Презентация PowerPoint</vt:lpstr>
      <vt:lpstr>Выбери любую кнопку</vt:lpstr>
      <vt:lpstr>Назови деревья, которые растут на Севере. </vt:lpstr>
      <vt:lpstr>Назови лекарственные растения Севера.</vt:lpstr>
      <vt:lpstr>Назови северные ягоды.</vt:lpstr>
      <vt:lpstr>Какие съедобные грибы растут на Севере?</vt:lpstr>
      <vt:lpstr>Какие насекомые встречаются на Севере?</vt:lpstr>
      <vt:lpstr>Вспомни и назови северных птиц.</vt:lpstr>
      <vt:lpstr>Какие звери обитают в северных лесах?</vt:lpstr>
      <vt:lpstr>Какие рыбы встречаются в речных водоёмах Крайнего Севера?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викторина «Знай и люби свой город»</dc:title>
  <dc:creator>Lev</dc:creator>
  <cp:lastModifiedBy>Lev</cp:lastModifiedBy>
  <cp:revision>47</cp:revision>
  <dcterms:created xsi:type="dcterms:W3CDTF">2019-01-31T19:44:37Z</dcterms:created>
  <dcterms:modified xsi:type="dcterms:W3CDTF">2019-04-16T12:17:44Z</dcterms:modified>
</cp:coreProperties>
</file>