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34"/>
  </p:notesMasterIdLst>
  <p:sldIdLst>
    <p:sldId id="287" r:id="rId2"/>
    <p:sldId id="259" r:id="rId3"/>
    <p:sldId id="261" r:id="rId4"/>
    <p:sldId id="256" r:id="rId5"/>
    <p:sldId id="260" r:id="rId6"/>
    <p:sldId id="257" r:id="rId7"/>
    <p:sldId id="258" r:id="rId8"/>
    <p:sldId id="263" r:id="rId9"/>
    <p:sldId id="262" r:id="rId10"/>
    <p:sldId id="265" r:id="rId11"/>
    <p:sldId id="264" r:id="rId12"/>
    <p:sldId id="266" r:id="rId13"/>
    <p:sldId id="268" r:id="rId14"/>
    <p:sldId id="267" r:id="rId15"/>
    <p:sldId id="269" r:id="rId16"/>
    <p:sldId id="270" r:id="rId17"/>
    <p:sldId id="272" r:id="rId18"/>
    <p:sldId id="271" r:id="rId19"/>
    <p:sldId id="273" r:id="rId20"/>
    <p:sldId id="275" r:id="rId21"/>
    <p:sldId id="276" r:id="rId22"/>
    <p:sldId id="277" r:id="rId23"/>
    <p:sldId id="279" r:id="rId24"/>
    <p:sldId id="278" r:id="rId25"/>
    <p:sldId id="274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F69BA-BB6F-41F8-8F44-4B112AD68E47}" type="datetimeFigureOut">
              <a:rPr lang="ru-RU" smtClean="0"/>
              <a:t>29.01.2016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37FB0-CB1A-499D-95F2-A2A8A97AC4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98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FB0-CB1A-499D-95F2-A2A8A97AC46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605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037FB0-CB1A-499D-95F2-A2A8A97AC46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5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00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95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84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678122-0331-408F-BEFC-C26681DDCB5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3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25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4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00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18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71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89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4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00B05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58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8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411760" y="764704"/>
            <a:ext cx="3672408" cy="136815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5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Мост</a:t>
            </a:r>
            <a:endParaRPr lang="ru-RU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4" name="Picture 9" descr="E:\Документы Оля\Картинки\Cartoon Landscapes\LANDS12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584" y="1448780"/>
            <a:ext cx="7256442" cy="531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095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948" y="210120"/>
            <a:ext cx="7837338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Солнце спряталась в тучу.</a:t>
            </a:r>
          </a:p>
          <a:p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Заяц сидит на дереве.</a:t>
            </a:r>
          </a:p>
          <a:p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Книга лежит под столом.</a:t>
            </a:r>
          </a:p>
          <a:p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Рыбы плавают по воздуху.</a:t>
            </a:r>
          </a:p>
          <a:p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Рыбак плывёт рядом с лодкой.</a:t>
            </a:r>
          </a:p>
          <a:p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Поезд мчится над рельсами.</a:t>
            </a:r>
            <a:endParaRPr lang="ru-RU" sz="4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Picture 3" descr="G:\МОИ   ФОТОГРАФИИ\РАЗНОЕ\картинки\Animal Cartoons\ANTN06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4365104"/>
            <a:ext cx="2408238" cy="2232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691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Солнце спряталась</a:t>
            </a:r>
            <a:r>
              <a:rPr lang="ru-RU" sz="44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</a:t>
            </a:r>
            <a:r>
              <a:rPr lang="ru-RU" sz="44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тучу.</a:t>
            </a:r>
          </a:p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Заяц сидит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</a:t>
            </a:r>
            <a:r>
              <a:rPr lang="ru-RU" sz="44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деревом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Книга лежит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столе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Рыбы плавают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воде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Рыбак плывёт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лодке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r>
              <a:rPr lang="ru-RU" sz="44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Поезд мчится </a:t>
            </a:r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 рельсам</a:t>
            </a:r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4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572065"/>
              </p:ext>
            </p:extLst>
          </p:nvPr>
        </p:nvGraphicFramePr>
        <p:xfrm>
          <a:off x="7452320" y="211505"/>
          <a:ext cx="1430461" cy="143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SmartDraw" r:id="rId3" imgW="1298160" imgH="1298160" progId="">
                  <p:embed/>
                </p:oleObj>
              </mc:Choice>
              <mc:Fallback>
                <p:oleObj name="SmartDraw" r:id="rId3" imgW="1298160" imgH="129816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211505"/>
                        <a:ext cx="1430461" cy="1430461"/>
                      </a:xfrm>
                      <a:prstGeom prst="rect">
                        <a:avLst/>
                      </a:prstGeom>
                      <a:solidFill>
                        <a:schemeClr val="bg1">
                          <a:alpha val="0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655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060472" y="404664"/>
            <a:ext cx="5389562" cy="25923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Станция «Загадочная»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897" y="1143000"/>
            <a:ext cx="6408712" cy="571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207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141" y="476672"/>
            <a:ext cx="7920951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предложении на службе,</a:t>
            </a:r>
          </a:p>
          <a:p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падежом всегда он в дружбе,</a:t>
            </a:r>
          </a:p>
          <a:p>
            <a:r>
              <a:rPr lang="ru-RU" sz="4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него показывает</a:t>
            </a:r>
          </a:p>
          <a:p>
            <a:r>
              <a:rPr lang="ru-RU" sz="4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слова все связывает.</a:t>
            </a:r>
          </a:p>
          <a:p>
            <a:r>
              <a:rPr lang="ru-RU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Это?</a:t>
            </a:r>
            <a:endParaRPr lang="ru-RU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50509" y="4437112"/>
            <a:ext cx="3072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Предлог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299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27" y="764704"/>
            <a:ext cx="7555273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Объединять и связывать стараюсь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 равных и не равных в нужный час.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Порою я совсем не повторяюсь,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Порою повторяюсь много раз.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64088" y="4509120"/>
            <a:ext cx="2044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Союз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51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49" y="404664"/>
            <a:ext cx="784086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 оттенки придавать значеньям,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 усилить их без напряженья.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 помочь я форм образованью,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глагол на службу призовёт,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Могу вообще подвергнуть отрицанью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Всё то, что кто-нибудь произнесёт.</a:t>
            </a:r>
            <a:endParaRPr lang="ru-RU" sz="3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80112" y="4437112"/>
            <a:ext cx="3225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Частицы</a:t>
            </a:r>
            <a:endParaRPr lang="ru-RU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478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 rot="21382336">
            <a:off x="2627784" y="692696"/>
            <a:ext cx="4248472" cy="144016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Речка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8" t="34627" r="-2535"/>
          <a:stretch/>
        </p:blipFill>
        <p:spPr>
          <a:xfrm>
            <a:off x="1524324" y="1470596"/>
            <a:ext cx="6455391" cy="53874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8503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707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Галки.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 ни одного села ни одной деревни где бы не было галок. Больших городов галки </a:t>
            </a:r>
            <a:r>
              <a:rPr lang="ru-RU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нелюбят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ютяться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преимущественно в деревне. В течении осени и зимы они живут за счёт человека. Зато другую часть года, в продолжении весны и лета, галки усердно работают на нас. Они истребляют бесчисленное множество насекомых и гусениц. Галки </a:t>
            </a:r>
            <a:r>
              <a:rPr lang="ru-RU" sz="3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преносят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этим громаднейшую пользу человеку. Осенью из за недостатка насекомых галки нападают на хлебные поля и снопы.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78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5707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Галки.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Нет ни одного 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села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 одной 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деревни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бы не было галок. Больших городов галки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любят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ютятся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преимущественно в деревне. В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течение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осени и зимы они живут за счёт человека. Зато другую часть года, в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продолжение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весны и лета, галки усердно работают на нас. Они истребляют бесчисленное множество насекомых и гусениц. Галки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приносят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этим громаднейшую пользу человеку. Осенью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из-за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недостатка насекомых галки нападают на хлебные поля и снопы.</a:t>
            </a:r>
          </a:p>
        </p:txBody>
      </p:sp>
    </p:spTree>
    <p:extLst>
      <p:ext uri="{BB962C8B-B14F-4D97-AF65-F5344CB8AC3E}">
        <p14:creationId xmlns:p14="http://schemas.microsoft.com/office/powerpoint/2010/main" val="34482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793" y="764704"/>
            <a:ext cx="902362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Ошибок не пугайся,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С ошибками справляйся,</a:t>
            </a:r>
          </a:p>
          <a:p>
            <a:r>
              <a:rPr lang="ru-RU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Найти верный путь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Всегда готов будь.</a:t>
            </a:r>
            <a:endParaRPr lang="ru-RU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Print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9" t="22392" b="-1"/>
          <a:stretch/>
        </p:blipFill>
        <p:spPr>
          <a:xfrm>
            <a:off x="6918601" y="4059245"/>
            <a:ext cx="2100128" cy="2769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948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267744" y="561192"/>
            <a:ext cx="5101307" cy="194386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Станция «Рабочая»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4" name="Picture 2" descr="G:\МОИ   ФОТОГРАФИИ\РАЗНОЕ\картинки\Animal Cartoons\RSCIENCE.WMF"/>
          <p:cNvPicPr>
            <a:picLocks noGrp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8464" y="1533127"/>
            <a:ext cx="5379865" cy="505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2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195736" y="548680"/>
            <a:ext cx="4813275" cy="1692014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3084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Долина союзов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4" name="Picture 2" descr="E:\Документы Оля\Картинки\Cartoon Landscapes\LANDS02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600" y="1268760"/>
            <a:ext cx="7632848" cy="535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33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33" y="456968"/>
            <a:ext cx="914400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моховой толще корням леса трудно дышать, (от)того и растёт здесь покорёженный сосняк, кривая берёза. За(то) другие растения (не)боятся мха-всюду редеет клюква, кругом душистый багульник. Вдоль болота шла тропинка. Но и по ней то(же) было идти опасно. Все вокруг казалось так (не)</a:t>
            </a:r>
            <a:r>
              <a:rPr lang="ru-RU" sz="2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ожиданно</a:t>
            </a:r>
            <a:r>
              <a:rPr lang="ru-RU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странно и в то(же) время так давно и так сладко знакомо. В это летнее утро трепетные осинки стояли (не)подвижно. В берёзовом заказнике так(же) было тихо.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Летние каникулы я прожил в деревне так(же) приятно, как и прошлом году.</a:t>
            </a:r>
            <a:r>
              <a:rPr lang="ru-RU" sz="2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435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33" y="476672"/>
            <a:ext cx="914400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моховой толще корням леса трудно дышать,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 того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растёт здесь покорёженный сосняк, кривая берёза.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Зато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другие растения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боятся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мха-всюду редеет клюква, кругом душистый багульник. Вдоль болота шла тропинка. Но и по ней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тоже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было идти опасно. Все вокруг казалось так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неожиданно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странно и в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 же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время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давно и так сладко знакомо. В это летнее утро трепетные осинки стояли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неподвижно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В берёзовом заказнике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также</a:t>
            </a:r>
            <a:r>
              <a:rPr lang="ru-RU" sz="28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было тихо. Летние каникулы я прожил в деревне</a:t>
            </a:r>
            <a:r>
              <a:rPr lang="ru-RU" sz="28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же </a:t>
            </a:r>
            <a:r>
              <a:rPr lang="ru-RU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приятно, как и прошлом году.  </a:t>
            </a:r>
            <a:endParaRPr lang="ru-RU" sz="32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265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339752" y="620688"/>
            <a:ext cx="4813275" cy="194386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Станция «Литературная»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" t="3781" r="1832" b="1320"/>
          <a:stretch/>
        </p:blipFill>
        <p:spPr>
          <a:xfrm>
            <a:off x="1331640" y="1060070"/>
            <a:ext cx="6624736" cy="57948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164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2779" y="1243979"/>
            <a:ext cx="8391015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Снаружи поп, ____ внутри чёрт.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Лучше поберечься, ____ожечься.</a:t>
            </a:r>
          </a:p>
          <a:p>
            <a:pPr algn="just"/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Иди туда, ____ тебя уважают.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Дерево затем и посадили, ___есть плоды.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Медный кувшин, упав, не разбился, ___ звон 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 слышен далеко.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мил и свет, ______ друга нет.</a:t>
            </a:r>
          </a:p>
          <a:p>
            <a:pPr algn="just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Берегись бед, ______ их нет.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63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7738" y="1243979"/>
            <a:ext cx="8221097" cy="48628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Снаружи поп,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внутри чёрт.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Лучше поберечься,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чем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ожечься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Иди туда,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тебя уважают.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Дерево затем и посадили,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чтоб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есть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плоды.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Медный кувшин, упав, не разбился,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звон 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 слышен далеко.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мил и свет,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друга нет.</a:t>
            </a:r>
          </a:p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Берегись бед,</a:t>
            </a:r>
            <a:r>
              <a:rPr lang="ru-RU" sz="3200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</a:t>
            </a:r>
            <a:r>
              <a:rPr lang="ru-RU" sz="3200" b="1" dirty="0" smtClean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их нет.</a:t>
            </a:r>
          </a:p>
          <a:p>
            <a:pPr algn="ctr"/>
            <a:endParaRPr lang="ru-RU" sz="54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724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411760" y="1052736"/>
            <a:ext cx="4813275" cy="194386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Мозговой штурм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3" r="27075" b="7493"/>
          <a:stretch/>
        </p:blipFill>
        <p:spPr>
          <a:xfrm>
            <a:off x="1958870" y="1582275"/>
            <a:ext cx="5719053" cy="5157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076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0220" y="260648"/>
            <a:ext cx="69119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конце какого предлога стоит сотня?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76256" y="845423"/>
            <a:ext cx="21741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вместо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954" y="1916832"/>
            <a:ext cx="58145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Какой предлог является нотой?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75909" y="2420888"/>
            <a:ext cx="88678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357467"/>
            <a:ext cx="781778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Какие два предлога укажут на количество </a:t>
            </a:r>
          </a:p>
          <a:p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лекарства на один приём?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18707" y="3896076"/>
            <a:ext cx="14666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доза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0212" y="4665517"/>
            <a:ext cx="69626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 какому предлогу нужно прибавить </a:t>
            </a:r>
          </a:p>
          <a:p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загородный дом, </a:t>
            </a:r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чтобы получить то,  </a:t>
            </a:r>
          </a:p>
          <a:p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требует решения</a:t>
            </a:r>
            <a:r>
              <a:rPr lang="ru-RU" sz="3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44208" y="5850456"/>
            <a:ext cx="20707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83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411760" y="1052736"/>
            <a:ext cx="4813275" cy="1943869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/>
            </a:r>
            <a:b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</a:b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Гора частиц 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5" name="Picture 3" descr="E:\Документы Оля\Картинки\Cartoon Landscapes\LANDS0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7784" y="1340768"/>
            <a:ext cx="6368552" cy="548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534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227" y="1196752"/>
            <a:ext cx="846097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Они неделимы и целы,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Корней и приставок в них нет,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Нельзя отыскать в них морфемы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И в этом их главный секрет!</a:t>
            </a:r>
            <a:endParaRPr lang="ru-RU" sz="3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Print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0" t="10508" r="13425" b="7104"/>
          <a:stretch/>
        </p:blipFill>
        <p:spPr>
          <a:xfrm>
            <a:off x="6516216" y="3717032"/>
            <a:ext cx="2334621" cy="2950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02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9325" y="2276872"/>
            <a:ext cx="747435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мало ли у нас мохнатых здесь зверей: </a:t>
            </a:r>
          </a:p>
          <a:p>
            <a:pPr algn="ctr"/>
            <a:r>
              <a:rPr lang="ru-RU" sz="3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олени, серны, козы, лани</a:t>
            </a:r>
            <a:endParaRPr lang="ru-RU" sz="3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334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llforchildren.ru/pictures/school8_s/school0815.jpg"/>
          <p:cNvPicPr>
            <a:picLocks noChangeAspect="1" noChangeArrowheads="1"/>
          </p:cNvPicPr>
          <p:nvPr/>
        </p:nvPicPr>
        <p:blipFill>
          <a:blip r:embed="rId2" cstate="print"/>
          <a:srcRect l="4545" t="6956" r="6818" b="4928"/>
          <a:stretch>
            <a:fillRect/>
          </a:stretch>
        </p:blipFill>
        <p:spPr bwMode="auto">
          <a:xfrm>
            <a:off x="1500166" y="214290"/>
            <a:ext cx="6572296" cy="64294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 rot="20596358">
            <a:off x="2819002" y="1510626"/>
            <a:ext cx="3291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Домашнее задание!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494"/>
            <a:ext cx="2124075" cy="2152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291981"/>
            <a:ext cx="2555776" cy="23693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1201329" y="1883440"/>
            <a:ext cx="70038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Спасибо </a:t>
            </a:r>
          </a:p>
          <a:p>
            <a:pPr algn="ctr"/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за внимание!</a:t>
            </a:r>
            <a:endParaRPr lang="ru-RU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3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032" y="1556792"/>
            <a:ext cx="84497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Тема урока</a:t>
            </a:r>
            <a:r>
              <a:rPr lang="ru-RU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: </a:t>
            </a:r>
          </a:p>
          <a:p>
            <a:pPr algn="ctr"/>
            <a:r>
              <a:rPr lang="ru-RU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itchFamily="2" charset="0"/>
              </a:rPr>
              <a:t>«Служебные части речи»</a:t>
            </a:r>
            <a:endParaRPr lang="ru-RU" sz="4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egoe Print" pitchFamily="2" charset="0"/>
            </a:endParaRPr>
          </a:p>
        </p:txBody>
      </p:sp>
      <p:pic>
        <p:nvPicPr>
          <p:cNvPr id="3" name="Picture 9" descr="diploma_with_hat_hc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4732" y="4293096"/>
            <a:ext cx="2919268" cy="276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87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281758"/>
              </p:ext>
            </p:extLst>
          </p:nvPr>
        </p:nvGraphicFramePr>
        <p:xfrm>
          <a:off x="863588" y="2204864"/>
          <a:ext cx="7416824" cy="4101084"/>
        </p:xfrm>
        <a:graphic>
          <a:graphicData uri="http://schemas.openxmlformats.org/drawingml/2006/table">
            <a:tbl>
              <a:tblPr firstRow="1" firstCol="1" bandRow="1"/>
              <a:tblGrid>
                <a:gridCol w="2873428"/>
                <a:gridCol w="2391424"/>
                <a:gridCol w="215197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Что нас жд</a:t>
                      </a: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ё</a:t>
                      </a:r>
                      <a:r>
                        <a:rPr lang="kk-K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 в пути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Оценка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Примечание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Поле служебных частей речи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Станция «Служебная»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Мост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Станция «Загадочная»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Речка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Станция «Рабочая»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Долина союзов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Станция «Литературная»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Мозговой штурм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Гора 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частиц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Станция «Контрольная»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7110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Лист – маршрут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 уроку «Служебные части речи»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Дата___________                                                                           Класс______________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Группа №___________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Ф.И.учащихся__________________________________________________________________________________________________________________________________________________________________________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b3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936725">
            <a:off x="355532" y="27428"/>
            <a:ext cx="1493837" cy="1512888"/>
          </a:xfrm>
          <a:prstGeom prst="rect">
            <a:avLst/>
          </a:prstGeom>
          <a:noFill/>
        </p:spPr>
      </p:pic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195513" y="981075"/>
            <a:ext cx="5389562" cy="25923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Поле служебных 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1515726" y="4461329"/>
            <a:ext cx="6337300" cy="15843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ч</a:t>
            </a: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астей речи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3132138" y="1700213"/>
            <a:ext cx="3240087" cy="2736850"/>
            <a:chOff x="1429" y="1253"/>
            <a:chExt cx="2943" cy="2776"/>
          </a:xfrm>
        </p:grpSpPr>
        <p:pic>
          <p:nvPicPr>
            <p:cNvPr id="3091" name="Picture 19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1527" y="1888"/>
              <a:ext cx="537" cy="544"/>
            </a:xfrm>
            <a:prstGeom prst="rect">
              <a:avLst/>
            </a:prstGeom>
            <a:noFill/>
          </p:spPr>
        </p:pic>
        <p:pic>
          <p:nvPicPr>
            <p:cNvPr id="3092" name="Picture 20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2154" y="1344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093" name="Picture 21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17284">
              <a:off x="2608" y="1842"/>
              <a:ext cx="896" cy="907"/>
            </a:xfrm>
            <a:prstGeom prst="rect">
              <a:avLst/>
            </a:prstGeom>
            <a:noFill/>
          </p:spPr>
        </p:pic>
        <p:pic>
          <p:nvPicPr>
            <p:cNvPr id="3094" name="Picture 22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1655" y="2341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095" name="Picture 23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424" y="2478"/>
              <a:ext cx="672" cy="680"/>
            </a:xfrm>
            <a:prstGeom prst="rect">
              <a:avLst/>
            </a:prstGeom>
            <a:noFill/>
          </p:spPr>
        </p:pic>
        <p:pic>
          <p:nvPicPr>
            <p:cNvPr id="3096" name="Picture 24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501234">
              <a:off x="1610" y="2523"/>
              <a:ext cx="851" cy="862"/>
            </a:xfrm>
            <a:prstGeom prst="rect">
              <a:avLst/>
            </a:prstGeom>
            <a:noFill/>
          </p:spPr>
        </p:pic>
        <p:pic>
          <p:nvPicPr>
            <p:cNvPr id="3097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1046161">
              <a:off x="2472" y="1253"/>
              <a:ext cx="806" cy="816"/>
            </a:xfrm>
            <a:prstGeom prst="rect">
              <a:avLst/>
            </a:prstGeom>
            <a:noFill/>
          </p:spPr>
        </p:pic>
        <p:pic>
          <p:nvPicPr>
            <p:cNvPr id="3098" name="Picture 26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167" y="1302"/>
              <a:ext cx="806" cy="816"/>
            </a:xfrm>
            <a:prstGeom prst="rect">
              <a:avLst/>
            </a:prstGeom>
            <a:noFill/>
          </p:spPr>
        </p:pic>
        <p:pic>
          <p:nvPicPr>
            <p:cNvPr id="3099" name="Picture 27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1837" y="1661"/>
              <a:ext cx="850" cy="861"/>
            </a:xfrm>
            <a:prstGeom prst="rect">
              <a:avLst/>
            </a:prstGeom>
            <a:noFill/>
          </p:spPr>
        </p:pic>
        <p:pic>
          <p:nvPicPr>
            <p:cNvPr id="3100" name="Picture 28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339012">
              <a:off x="2789" y="2478"/>
              <a:ext cx="851" cy="862"/>
            </a:xfrm>
            <a:prstGeom prst="rect">
              <a:avLst/>
            </a:prstGeom>
            <a:noFill/>
          </p:spPr>
        </p:pic>
        <p:pic>
          <p:nvPicPr>
            <p:cNvPr id="3101" name="Picture 29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411669">
              <a:off x="1973" y="2251"/>
              <a:ext cx="940" cy="952"/>
            </a:xfrm>
            <a:prstGeom prst="rect">
              <a:avLst/>
            </a:prstGeom>
            <a:noFill/>
          </p:spPr>
        </p:pic>
        <p:pic>
          <p:nvPicPr>
            <p:cNvPr id="3102" name="Picture 30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424" y="1797"/>
              <a:ext cx="896" cy="907"/>
            </a:xfrm>
            <a:prstGeom prst="rect">
              <a:avLst/>
            </a:prstGeom>
            <a:noFill/>
          </p:spPr>
        </p:pic>
        <p:grpSp>
          <p:nvGrpSpPr>
            <p:cNvPr id="3103" name="Group 31"/>
            <p:cNvGrpSpPr>
              <a:grpSpLocks/>
            </p:cNvGrpSpPr>
            <p:nvPr/>
          </p:nvGrpSpPr>
          <p:grpSpPr bwMode="auto">
            <a:xfrm>
              <a:off x="1565" y="2160"/>
              <a:ext cx="2609" cy="1869"/>
              <a:chOff x="1386" y="1718"/>
              <a:chExt cx="2900" cy="2012"/>
            </a:xfrm>
          </p:grpSpPr>
          <p:sp>
            <p:nvSpPr>
              <p:cNvPr id="3104" name="Freeform 32"/>
              <p:cNvSpPr>
                <a:spLocks/>
              </p:cNvSpPr>
              <p:nvPr/>
            </p:nvSpPr>
            <p:spPr bwMode="auto">
              <a:xfrm>
                <a:off x="3111" y="2747"/>
                <a:ext cx="112" cy="11"/>
              </a:xfrm>
              <a:custGeom>
                <a:avLst/>
                <a:gdLst/>
                <a:ahLst/>
                <a:cxnLst>
                  <a:cxn ang="0">
                    <a:pos x="51" y="21"/>
                  </a:cxn>
                  <a:cxn ang="0">
                    <a:pos x="0" y="6"/>
                  </a:cxn>
                  <a:cxn ang="0">
                    <a:pos x="0" y="0"/>
                  </a:cxn>
                  <a:cxn ang="0">
                    <a:pos x="225" y="10"/>
                  </a:cxn>
                  <a:cxn ang="0">
                    <a:pos x="125" y="22"/>
                  </a:cxn>
                  <a:cxn ang="0">
                    <a:pos x="51" y="21"/>
                  </a:cxn>
                </a:cxnLst>
                <a:rect l="0" t="0" r="r" b="b"/>
                <a:pathLst>
                  <a:path w="225" h="22">
                    <a:moveTo>
                      <a:pt x="51" y="21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225" y="10"/>
                    </a:lnTo>
                    <a:lnTo>
                      <a:pt x="125" y="22"/>
                    </a:lnTo>
                    <a:lnTo>
                      <a:pt x="51" y="21"/>
                    </a:lnTo>
                    <a:close/>
                  </a:path>
                </a:pathLst>
              </a:custGeom>
              <a:solidFill>
                <a:srgbClr val="66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5" name="Freeform 33"/>
              <p:cNvSpPr>
                <a:spLocks/>
              </p:cNvSpPr>
              <p:nvPr/>
            </p:nvSpPr>
            <p:spPr bwMode="auto">
              <a:xfrm>
                <a:off x="3102" y="2745"/>
                <a:ext cx="144" cy="10"/>
              </a:xfrm>
              <a:custGeom>
                <a:avLst/>
                <a:gdLst/>
                <a:ahLst/>
                <a:cxnLst>
                  <a:cxn ang="0">
                    <a:pos x="39" y="14"/>
                  </a:cxn>
                  <a:cxn ang="0">
                    <a:pos x="19" y="9"/>
                  </a:cxn>
                  <a:cxn ang="0">
                    <a:pos x="0" y="0"/>
                  </a:cxn>
                  <a:cxn ang="0">
                    <a:pos x="288" y="11"/>
                  </a:cxn>
                  <a:cxn ang="0">
                    <a:pos x="288" y="11"/>
                  </a:cxn>
                  <a:cxn ang="0">
                    <a:pos x="196" y="20"/>
                  </a:cxn>
                  <a:cxn ang="0">
                    <a:pos x="39" y="14"/>
                  </a:cxn>
                </a:cxnLst>
                <a:rect l="0" t="0" r="r" b="b"/>
                <a:pathLst>
                  <a:path w="288" h="20">
                    <a:moveTo>
                      <a:pt x="39" y="14"/>
                    </a:moveTo>
                    <a:lnTo>
                      <a:pt x="19" y="9"/>
                    </a:lnTo>
                    <a:lnTo>
                      <a:pt x="0" y="0"/>
                    </a:lnTo>
                    <a:lnTo>
                      <a:pt x="288" y="11"/>
                    </a:lnTo>
                    <a:lnTo>
                      <a:pt x="288" y="11"/>
                    </a:lnTo>
                    <a:lnTo>
                      <a:pt x="196" y="20"/>
                    </a:lnTo>
                    <a:lnTo>
                      <a:pt x="39" y="14"/>
                    </a:lnTo>
                    <a:close/>
                  </a:path>
                </a:pathLst>
              </a:custGeom>
              <a:solidFill>
                <a:srgbClr val="6399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6" name="Freeform 34"/>
              <p:cNvSpPr>
                <a:spLocks/>
              </p:cNvSpPr>
              <p:nvPr/>
            </p:nvSpPr>
            <p:spPr bwMode="auto">
              <a:xfrm>
                <a:off x="3098" y="2741"/>
                <a:ext cx="154" cy="11"/>
              </a:xfrm>
              <a:custGeom>
                <a:avLst/>
                <a:gdLst/>
                <a:ahLst/>
                <a:cxnLst>
                  <a:cxn ang="0">
                    <a:pos x="26" y="13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308" y="12"/>
                  </a:cxn>
                  <a:cxn ang="0">
                    <a:pos x="308" y="12"/>
                  </a:cxn>
                  <a:cxn ang="0">
                    <a:pos x="295" y="21"/>
                  </a:cxn>
                  <a:cxn ang="0">
                    <a:pos x="251" y="23"/>
                  </a:cxn>
                  <a:cxn ang="0">
                    <a:pos x="26" y="13"/>
                  </a:cxn>
                </a:cxnLst>
                <a:rect l="0" t="0" r="r" b="b"/>
                <a:pathLst>
                  <a:path w="308" h="23">
                    <a:moveTo>
                      <a:pt x="26" y="13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308" y="12"/>
                    </a:lnTo>
                    <a:lnTo>
                      <a:pt x="308" y="12"/>
                    </a:lnTo>
                    <a:lnTo>
                      <a:pt x="295" y="21"/>
                    </a:lnTo>
                    <a:lnTo>
                      <a:pt x="251" y="23"/>
                    </a:lnTo>
                    <a:lnTo>
                      <a:pt x="26" y="13"/>
                    </a:lnTo>
                    <a:close/>
                  </a:path>
                </a:pathLst>
              </a:custGeom>
              <a:solidFill>
                <a:srgbClr val="6099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7" name="Freeform 35"/>
              <p:cNvSpPr>
                <a:spLocks/>
              </p:cNvSpPr>
              <p:nvPr/>
            </p:nvSpPr>
            <p:spPr bwMode="auto">
              <a:xfrm>
                <a:off x="3098" y="2736"/>
                <a:ext cx="157" cy="15"/>
              </a:xfrm>
              <a:custGeom>
                <a:avLst/>
                <a:gdLst/>
                <a:ahLst/>
                <a:cxnLst>
                  <a:cxn ang="0">
                    <a:pos x="7" y="19"/>
                  </a:cxn>
                  <a:cxn ang="0">
                    <a:pos x="0" y="9"/>
                  </a:cxn>
                  <a:cxn ang="0">
                    <a:pos x="3" y="0"/>
                  </a:cxn>
                  <a:cxn ang="0">
                    <a:pos x="313" y="13"/>
                  </a:cxn>
                  <a:cxn ang="0">
                    <a:pos x="308" y="21"/>
                  </a:cxn>
                  <a:cxn ang="0">
                    <a:pos x="295" y="30"/>
                  </a:cxn>
                  <a:cxn ang="0">
                    <a:pos x="7" y="19"/>
                  </a:cxn>
                </a:cxnLst>
                <a:rect l="0" t="0" r="r" b="b"/>
                <a:pathLst>
                  <a:path w="313" h="30">
                    <a:moveTo>
                      <a:pt x="7" y="19"/>
                    </a:moveTo>
                    <a:lnTo>
                      <a:pt x="0" y="9"/>
                    </a:lnTo>
                    <a:lnTo>
                      <a:pt x="3" y="0"/>
                    </a:lnTo>
                    <a:lnTo>
                      <a:pt x="313" y="13"/>
                    </a:lnTo>
                    <a:lnTo>
                      <a:pt x="308" y="21"/>
                    </a:lnTo>
                    <a:lnTo>
                      <a:pt x="295" y="30"/>
                    </a:lnTo>
                    <a:lnTo>
                      <a:pt x="7" y="19"/>
                    </a:lnTo>
                    <a:close/>
                  </a:path>
                </a:pathLst>
              </a:custGeom>
              <a:solidFill>
                <a:srgbClr val="5E99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8" name="Freeform 36"/>
              <p:cNvSpPr>
                <a:spLocks/>
              </p:cNvSpPr>
              <p:nvPr/>
            </p:nvSpPr>
            <p:spPr bwMode="auto">
              <a:xfrm>
                <a:off x="3265" y="2726"/>
                <a:ext cx="165" cy="3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9" y="64"/>
                  </a:cxn>
                  <a:cxn ang="0">
                    <a:pos x="40" y="31"/>
                  </a:cxn>
                  <a:cxn ang="0">
                    <a:pos x="42" y="0"/>
                  </a:cxn>
                  <a:cxn ang="0">
                    <a:pos x="38" y="0"/>
                  </a:cxn>
                  <a:cxn ang="0">
                    <a:pos x="37" y="0"/>
                  </a:cxn>
                  <a:cxn ang="0">
                    <a:pos x="37" y="0"/>
                  </a:cxn>
                  <a:cxn ang="0">
                    <a:pos x="37" y="0"/>
                  </a:cxn>
                  <a:cxn ang="0">
                    <a:pos x="330" y="11"/>
                  </a:cxn>
                  <a:cxn ang="0">
                    <a:pos x="323" y="55"/>
                  </a:cxn>
                  <a:cxn ang="0">
                    <a:pos x="0" y="64"/>
                  </a:cxn>
                </a:cxnLst>
                <a:rect l="0" t="0" r="r" b="b"/>
                <a:pathLst>
                  <a:path w="330" h="64">
                    <a:moveTo>
                      <a:pt x="0" y="64"/>
                    </a:moveTo>
                    <a:lnTo>
                      <a:pt x="9" y="64"/>
                    </a:lnTo>
                    <a:lnTo>
                      <a:pt x="40" y="31"/>
                    </a:lnTo>
                    <a:lnTo>
                      <a:pt x="42" y="0"/>
                    </a:lnTo>
                    <a:lnTo>
                      <a:pt x="38" y="0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330" y="11"/>
                    </a:lnTo>
                    <a:lnTo>
                      <a:pt x="323" y="55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66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09" name="Freeform 37"/>
              <p:cNvSpPr>
                <a:spLocks/>
              </p:cNvSpPr>
              <p:nvPr/>
            </p:nvSpPr>
            <p:spPr bwMode="auto">
              <a:xfrm>
                <a:off x="2502" y="2715"/>
                <a:ext cx="48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16"/>
                  </a:cxn>
                  <a:cxn ang="0">
                    <a:pos x="96" y="16"/>
                  </a:cxn>
                  <a:cxn ang="0">
                    <a:pos x="96" y="3"/>
                  </a:cxn>
                  <a:cxn ang="0">
                    <a:pos x="0" y="0"/>
                  </a:cxn>
                </a:cxnLst>
                <a:rect l="0" t="0" r="r" b="b"/>
                <a:pathLst>
                  <a:path w="96" h="16">
                    <a:moveTo>
                      <a:pt x="0" y="0"/>
                    </a:moveTo>
                    <a:lnTo>
                      <a:pt x="65" y="16"/>
                    </a:lnTo>
                    <a:lnTo>
                      <a:pt x="96" y="16"/>
                    </a:lnTo>
                    <a:lnTo>
                      <a:pt x="96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0" name="Freeform 38"/>
              <p:cNvSpPr>
                <a:spLocks/>
              </p:cNvSpPr>
              <p:nvPr/>
            </p:nvSpPr>
            <p:spPr bwMode="auto">
              <a:xfrm>
                <a:off x="2487" y="2712"/>
                <a:ext cx="65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9" y="17"/>
                  </a:cxn>
                  <a:cxn ang="0">
                    <a:pos x="126" y="19"/>
                  </a:cxn>
                  <a:cxn ang="0">
                    <a:pos x="130" y="6"/>
                  </a:cxn>
                  <a:cxn ang="0">
                    <a:pos x="0" y="0"/>
                  </a:cxn>
                </a:cxnLst>
                <a:rect l="0" t="0" r="r" b="b"/>
                <a:pathLst>
                  <a:path w="130" h="19">
                    <a:moveTo>
                      <a:pt x="0" y="0"/>
                    </a:moveTo>
                    <a:lnTo>
                      <a:pt x="59" y="17"/>
                    </a:lnTo>
                    <a:lnTo>
                      <a:pt x="126" y="19"/>
                    </a:lnTo>
                    <a:lnTo>
                      <a:pt x="13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399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1" name="Freeform 39"/>
              <p:cNvSpPr>
                <a:spLocks/>
              </p:cNvSpPr>
              <p:nvPr/>
            </p:nvSpPr>
            <p:spPr bwMode="auto">
              <a:xfrm>
                <a:off x="2470" y="2708"/>
                <a:ext cx="83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15"/>
                  </a:cxn>
                  <a:cxn ang="0">
                    <a:pos x="161" y="18"/>
                  </a:cxn>
                  <a:cxn ang="0">
                    <a:pos x="166" y="6"/>
                  </a:cxn>
                  <a:cxn ang="0">
                    <a:pos x="0" y="0"/>
                  </a:cxn>
                </a:cxnLst>
                <a:rect l="0" t="0" r="r" b="b"/>
                <a:pathLst>
                  <a:path w="166" h="18">
                    <a:moveTo>
                      <a:pt x="0" y="0"/>
                    </a:moveTo>
                    <a:lnTo>
                      <a:pt x="65" y="15"/>
                    </a:lnTo>
                    <a:lnTo>
                      <a:pt x="161" y="18"/>
                    </a:lnTo>
                    <a:lnTo>
                      <a:pt x="166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99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2" name="Freeform 40"/>
              <p:cNvSpPr>
                <a:spLocks/>
              </p:cNvSpPr>
              <p:nvPr/>
            </p:nvSpPr>
            <p:spPr bwMode="auto">
              <a:xfrm>
                <a:off x="2455" y="2702"/>
                <a:ext cx="98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4" y="20"/>
                  </a:cxn>
                  <a:cxn ang="0">
                    <a:pos x="194" y="26"/>
                  </a:cxn>
                  <a:cxn ang="0">
                    <a:pos x="195" y="7"/>
                  </a:cxn>
                  <a:cxn ang="0">
                    <a:pos x="0" y="0"/>
                  </a:cxn>
                </a:cxnLst>
                <a:rect l="0" t="0" r="r" b="b"/>
                <a:pathLst>
                  <a:path w="195" h="26">
                    <a:moveTo>
                      <a:pt x="0" y="0"/>
                    </a:moveTo>
                    <a:lnTo>
                      <a:pt x="64" y="20"/>
                    </a:lnTo>
                    <a:lnTo>
                      <a:pt x="194" y="26"/>
                    </a:lnTo>
                    <a:lnTo>
                      <a:pt x="195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99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3" name="Freeform 41"/>
              <p:cNvSpPr>
                <a:spLocks/>
              </p:cNvSpPr>
              <p:nvPr/>
            </p:nvSpPr>
            <p:spPr bwMode="auto">
              <a:xfrm>
                <a:off x="2437" y="2699"/>
                <a:ext cx="116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4" y="17"/>
                  </a:cxn>
                  <a:cxn ang="0">
                    <a:pos x="230" y="23"/>
                  </a:cxn>
                  <a:cxn ang="0">
                    <a:pos x="230" y="10"/>
                  </a:cxn>
                  <a:cxn ang="0">
                    <a:pos x="0" y="0"/>
                  </a:cxn>
                </a:cxnLst>
                <a:rect l="0" t="0" r="r" b="b"/>
                <a:pathLst>
                  <a:path w="230" h="23">
                    <a:moveTo>
                      <a:pt x="0" y="0"/>
                    </a:moveTo>
                    <a:lnTo>
                      <a:pt x="64" y="17"/>
                    </a:lnTo>
                    <a:lnTo>
                      <a:pt x="230" y="23"/>
                    </a:lnTo>
                    <a:lnTo>
                      <a:pt x="230" y="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E99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4" name="Freeform 42"/>
              <p:cNvSpPr>
                <a:spLocks/>
              </p:cNvSpPr>
              <p:nvPr/>
            </p:nvSpPr>
            <p:spPr bwMode="auto">
              <a:xfrm>
                <a:off x="2422" y="2695"/>
                <a:ext cx="133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" y="15"/>
                  </a:cxn>
                  <a:cxn ang="0">
                    <a:pos x="262" y="22"/>
                  </a:cxn>
                  <a:cxn ang="0">
                    <a:pos x="262" y="15"/>
                  </a:cxn>
                  <a:cxn ang="0">
                    <a:pos x="266" y="9"/>
                  </a:cxn>
                  <a:cxn ang="0">
                    <a:pos x="0" y="0"/>
                  </a:cxn>
                </a:cxnLst>
                <a:rect l="0" t="0" r="r" b="b"/>
                <a:pathLst>
                  <a:path w="266" h="22">
                    <a:moveTo>
                      <a:pt x="0" y="0"/>
                    </a:moveTo>
                    <a:lnTo>
                      <a:pt x="67" y="15"/>
                    </a:lnTo>
                    <a:lnTo>
                      <a:pt x="262" y="22"/>
                    </a:lnTo>
                    <a:lnTo>
                      <a:pt x="262" y="15"/>
                    </a:lnTo>
                    <a:lnTo>
                      <a:pt x="266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B99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5" name="Freeform 43"/>
              <p:cNvSpPr>
                <a:spLocks/>
              </p:cNvSpPr>
              <p:nvPr/>
            </p:nvSpPr>
            <p:spPr bwMode="auto">
              <a:xfrm>
                <a:off x="2407" y="2689"/>
                <a:ext cx="150" cy="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1" y="20"/>
                  </a:cxn>
                  <a:cxn ang="0">
                    <a:pos x="291" y="30"/>
                  </a:cxn>
                  <a:cxn ang="0">
                    <a:pos x="291" y="26"/>
                  </a:cxn>
                  <a:cxn ang="0">
                    <a:pos x="301" y="13"/>
                  </a:cxn>
                  <a:cxn ang="0">
                    <a:pos x="0" y="0"/>
                  </a:cxn>
                </a:cxnLst>
                <a:rect l="0" t="0" r="r" b="b"/>
                <a:pathLst>
                  <a:path w="301" h="30">
                    <a:moveTo>
                      <a:pt x="0" y="0"/>
                    </a:moveTo>
                    <a:lnTo>
                      <a:pt x="61" y="20"/>
                    </a:lnTo>
                    <a:lnTo>
                      <a:pt x="291" y="30"/>
                    </a:lnTo>
                    <a:lnTo>
                      <a:pt x="291" y="26"/>
                    </a:lnTo>
                    <a:lnTo>
                      <a:pt x="301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99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6" name="Freeform 44"/>
              <p:cNvSpPr>
                <a:spLocks/>
              </p:cNvSpPr>
              <p:nvPr/>
            </p:nvSpPr>
            <p:spPr bwMode="auto">
              <a:xfrm>
                <a:off x="2389" y="2686"/>
                <a:ext cx="173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4" y="16"/>
                  </a:cxn>
                  <a:cxn ang="0">
                    <a:pos x="330" y="25"/>
                  </a:cxn>
                  <a:cxn ang="0">
                    <a:pos x="345" y="14"/>
                  </a:cxn>
                  <a:cxn ang="0">
                    <a:pos x="0" y="0"/>
                  </a:cxn>
                </a:cxnLst>
                <a:rect l="0" t="0" r="r" b="b"/>
                <a:pathLst>
                  <a:path w="345" h="25">
                    <a:moveTo>
                      <a:pt x="0" y="0"/>
                    </a:moveTo>
                    <a:lnTo>
                      <a:pt x="64" y="16"/>
                    </a:lnTo>
                    <a:lnTo>
                      <a:pt x="330" y="25"/>
                    </a:lnTo>
                    <a:lnTo>
                      <a:pt x="345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998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7" name="Freeform 45"/>
              <p:cNvSpPr>
                <a:spLocks/>
              </p:cNvSpPr>
              <p:nvPr/>
            </p:nvSpPr>
            <p:spPr bwMode="auto">
              <a:xfrm>
                <a:off x="2386" y="2683"/>
                <a:ext cx="178" cy="13"/>
              </a:xfrm>
              <a:custGeom>
                <a:avLst/>
                <a:gdLst/>
                <a:ahLst/>
                <a:cxnLst>
                  <a:cxn ang="0">
                    <a:pos x="43" y="13"/>
                  </a:cxn>
                  <a:cxn ang="0">
                    <a:pos x="0" y="4"/>
                  </a:cxn>
                  <a:cxn ang="0">
                    <a:pos x="13" y="0"/>
                  </a:cxn>
                  <a:cxn ang="0">
                    <a:pos x="357" y="13"/>
                  </a:cxn>
                  <a:cxn ang="0">
                    <a:pos x="344" y="26"/>
                  </a:cxn>
                  <a:cxn ang="0">
                    <a:pos x="43" y="13"/>
                  </a:cxn>
                </a:cxnLst>
                <a:rect l="0" t="0" r="r" b="b"/>
                <a:pathLst>
                  <a:path w="357" h="26">
                    <a:moveTo>
                      <a:pt x="43" y="13"/>
                    </a:moveTo>
                    <a:lnTo>
                      <a:pt x="0" y="4"/>
                    </a:lnTo>
                    <a:lnTo>
                      <a:pt x="13" y="0"/>
                    </a:lnTo>
                    <a:lnTo>
                      <a:pt x="357" y="13"/>
                    </a:lnTo>
                    <a:lnTo>
                      <a:pt x="344" y="26"/>
                    </a:lnTo>
                    <a:lnTo>
                      <a:pt x="43" y="13"/>
                    </a:lnTo>
                    <a:close/>
                  </a:path>
                </a:pathLst>
              </a:custGeom>
              <a:solidFill>
                <a:srgbClr val="5699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8" name="Freeform 46"/>
              <p:cNvSpPr>
                <a:spLocks/>
              </p:cNvSpPr>
              <p:nvPr/>
            </p:nvSpPr>
            <p:spPr bwMode="auto">
              <a:xfrm>
                <a:off x="2386" y="2681"/>
                <a:ext cx="181" cy="13"/>
              </a:xfrm>
              <a:custGeom>
                <a:avLst/>
                <a:gdLst/>
                <a:ahLst/>
                <a:cxnLst>
                  <a:cxn ang="0">
                    <a:pos x="8" y="11"/>
                  </a:cxn>
                  <a:cxn ang="0">
                    <a:pos x="0" y="7"/>
                  </a:cxn>
                  <a:cxn ang="0">
                    <a:pos x="30" y="0"/>
                  </a:cxn>
                  <a:cxn ang="0">
                    <a:pos x="362" y="12"/>
                  </a:cxn>
                  <a:cxn ang="0">
                    <a:pos x="353" y="25"/>
                  </a:cxn>
                  <a:cxn ang="0">
                    <a:pos x="8" y="11"/>
                  </a:cxn>
                </a:cxnLst>
                <a:rect l="0" t="0" r="r" b="b"/>
                <a:pathLst>
                  <a:path w="362" h="25">
                    <a:moveTo>
                      <a:pt x="8" y="11"/>
                    </a:moveTo>
                    <a:lnTo>
                      <a:pt x="0" y="7"/>
                    </a:lnTo>
                    <a:lnTo>
                      <a:pt x="30" y="0"/>
                    </a:lnTo>
                    <a:lnTo>
                      <a:pt x="362" y="12"/>
                    </a:lnTo>
                    <a:lnTo>
                      <a:pt x="353" y="25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5499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19" name="Freeform 47"/>
              <p:cNvSpPr>
                <a:spLocks/>
              </p:cNvSpPr>
              <p:nvPr/>
            </p:nvSpPr>
            <p:spPr bwMode="auto">
              <a:xfrm>
                <a:off x="2392" y="2676"/>
                <a:ext cx="176" cy="13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13"/>
                  </a:cxn>
                  <a:cxn ang="0">
                    <a:pos x="344" y="26"/>
                  </a:cxn>
                  <a:cxn ang="0">
                    <a:pos x="353" y="13"/>
                  </a:cxn>
                  <a:cxn ang="0">
                    <a:pos x="35" y="0"/>
                  </a:cxn>
                </a:cxnLst>
                <a:rect l="0" t="0" r="r" b="b"/>
                <a:pathLst>
                  <a:path w="353" h="26">
                    <a:moveTo>
                      <a:pt x="35" y="0"/>
                    </a:moveTo>
                    <a:lnTo>
                      <a:pt x="0" y="13"/>
                    </a:lnTo>
                    <a:lnTo>
                      <a:pt x="344" y="26"/>
                    </a:lnTo>
                    <a:lnTo>
                      <a:pt x="353" y="13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5499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0" name="Freeform 48"/>
              <p:cNvSpPr>
                <a:spLocks/>
              </p:cNvSpPr>
              <p:nvPr/>
            </p:nvSpPr>
            <p:spPr bwMode="auto">
              <a:xfrm>
                <a:off x="2401" y="2672"/>
                <a:ext cx="172" cy="15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0" y="17"/>
                  </a:cxn>
                  <a:cxn ang="0">
                    <a:pos x="332" y="29"/>
                  </a:cxn>
                  <a:cxn ang="0">
                    <a:pos x="345" y="13"/>
                  </a:cxn>
                  <a:cxn ang="0">
                    <a:pos x="41" y="0"/>
                  </a:cxn>
                </a:cxnLst>
                <a:rect l="0" t="0" r="r" b="b"/>
                <a:pathLst>
                  <a:path w="345" h="29">
                    <a:moveTo>
                      <a:pt x="41" y="0"/>
                    </a:moveTo>
                    <a:lnTo>
                      <a:pt x="0" y="17"/>
                    </a:lnTo>
                    <a:lnTo>
                      <a:pt x="332" y="29"/>
                    </a:lnTo>
                    <a:lnTo>
                      <a:pt x="345" y="13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51998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1" name="Freeform 49"/>
              <p:cNvSpPr>
                <a:spLocks/>
              </p:cNvSpPr>
              <p:nvPr/>
            </p:nvSpPr>
            <p:spPr bwMode="auto">
              <a:xfrm>
                <a:off x="2410" y="2671"/>
                <a:ext cx="166" cy="12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32" y="0"/>
                  </a:cxn>
                  <a:cxn ang="0">
                    <a:pos x="41" y="0"/>
                  </a:cxn>
                  <a:cxn ang="0">
                    <a:pos x="333" y="11"/>
                  </a:cxn>
                  <a:cxn ang="0">
                    <a:pos x="318" y="24"/>
                  </a:cxn>
                  <a:cxn ang="0">
                    <a:pos x="0" y="11"/>
                  </a:cxn>
                </a:cxnLst>
                <a:rect l="0" t="0" r="r" b="b"/>
                <a:pathLst>
                  <a:path w="333" h="24">
                    <a:moveTo>
                      <a:pt x="0" y="11"/>
                    </a:moveTo>
                    <a:lnTo>
                      <a:pt x="32" y="0"/>
                    </a:lnTo>
                    <a:lnTo>
                      <a:pt x="41" y="0"/>
                    </a:lnTo>
                    <a:lnTo>
                      <a:pt x="333" y="11"/>
                    </a:lnTo>
                    <a:lnTo>
                      <a:pt x="318" y="2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F99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2" name="Freeform 50"/>
              <p:cNvSpPr>
                <a:spLocks/>
              </p:cNvSpPr>
              <p:nvPr/>
            </p:nvSpPr>
            <p:spPr bwMode="auto">
              <a:xfrm>
                <a:off x="2421" y="2667"/>
                <a:ext cx="157" cy="12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9" y="7"/>
                  </a:cxn>
                  <a:cxn ang="0">
                    <a:pos x="35" y="0"/>
                  </a:cxn>
                  <a:cxn ang="0">
                    <a:pos x="313" y="11"/>
                  </a:cxn>
                  <a:cxn ang="0">
                    <a:pos x="304" y="24"/>
                  </a:cxn>
                  <a:cxn ang="0">
                    <a:pos x="0" y="11"/>
                  </a:cxn>
                </a:cxnLst>
                <a:rect l="0" t="0" r="r" b="b"/>
                <a:pathLst>
                  <a:path w="313" h="24">
                    <a:moveTo>
                      <a:pt x="0" y="11"/>
                    </a:moveTo>
                    <a:lnTo>
                      <a:pt x="9" y="7"/>
                    </a:lnTo>
                    <a:lnTo>
                      <a:pt x="35" y="0"/>
                    </a:lnTo>
                    <a:lnTo>
                      <a:pt x="313" y="11"/>
                    </a:lnTo>
                    <a:lnTo>
                      <a:pt x="304" y="24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F99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3" name="Freeform 51"/>
              <p:cNvSpPr>
                <a:spLocks/>
              </p:cNvSpPr>
              <p:nvPr/>
            </p:nvSpPr>
            <p:spPr bwMode="auto">
              <a:xfrm>
                <a:off x="2430" y="2665"/>
                <a:ext cx="150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6" y="0"/>
                  </a:cxn>
                  <a:cxn ang="0">
                    <a:pos x="35" y="0"/>
                  </a:cxn>
                  <a:cxn ang="0">
                    <a:pos x="301" y="9"/>
                  </a:cxn>
                  <a:cxn ang="0">
                    <a:pos x="292" y="22"/>
                  </a:cxn>
                  <a:cxn ang="0">
                    <a:pos x="0" y="11"/>
                  </a:cxn>
                </a:cxnLst>
                <a:rect l="0" t="0" r="r" b="b"/>
                <a:pathLst>
                  <a:path w="301" h="22">
                    <a:moveTo>
                      <a:pt x="0" y="11"/>
                    </a:moveTo>
                    <a:lnTo>
                      <a:pt x="26" y="0"/>
                    </a:lnTo>
                    <a:lnTo>
                      <a:pt x="35" y="0"/>
                    </a:lnTo>
                    <a:lnTo>
                      <a:pt x="301" y="9"/>
                    </a:lnTo>
                    <a:lnTo>
                      <a:pt x="292" y="2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C99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4" name="Freeform 52"/>
              <p:cNvSpPr>
                <a:spLocks/>
              </p:cNvSpPr>
              <p:nvPr/>
            </p:nvSpPr>
            <p:spPr bwMode="auto">
              <a:xfrm>
                <a:off x="2438" y="2661"/>
                <a:ext cx="144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9" y="7"/>
                  </a:cxn>
                  <a:cxn ang="0">
                    <a:pos x="40" y="0"/>
                  </a:cxn>
                  <a:cxn ang="0">
                    <a:pos x="287" y="9"/>
                  </a:cxn>
                  <a:cxn ang="0">
                    <a:pos x="278" y="22"/>
                  </a:cxn>
                  <a:cxn ang="0">
                    <a:pos x="0" y="11"/>
                  </a:cxn>
                </a:cxnLst>
                <a:rect l="0" t="0" r="r" b="b"/>
                <a:pathLst>
                  <a:path w="287" h="22">
                    <a:moveTo>
                      <a:pt x="0" y="11"/>
                    </a:moveTo>
                    <a:lnTo>
                      <a:pt x="9" y="7"/>
                    </a:lnTo>
                    <a:lnTo>
                      <a:pt x="40" y="0"/>
                    </a:lnTo>
                    <a:lnTo>
                      <a:pt x="287" y="9"/>
                    </a:lnTo>
                    <a:lnTo>
                      <a:pt x="278" y="22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4999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5" name="Freeform 53"/>
              <p:cNvSpPr>
                <a:spLocks/>
              </p:cNvSpPr>
              <p:nvPr/>
            </p:nvSpPr>
            <p:spPr bwMode="auto">
              <a:xfrm>
                <a:off x="2782" y="2747"/>
                <a:ext cx="319" cy="227"/>
              </a:xfrm>
              <a:custGeom>
                <a:avLst/>
                <a:gdLst/>
                <a:ahLst/>
                <a:cxnLst>
                  <a:cxn ang="0">
                    <a:pos x="68" y="454"/>
                  </a:cxn>
                  <a:cxn ang="0">
                    <a:pos x="35" y="414"/>
                  </a:cxn>
                  <a:cxn ang="0">
                    <a:pos x="11" y="259"/>
                  </a:cxn>
                  <a:cxn ang="0">
                    <a:pos x="0" y="224"/>
                  </a:cxn>
                  <a:cxn ang="0">
                    <a:pos x="53" y="69"/>
                  </a:cxn>
                  <a:cxn ang="0">
                    <a:pos x="116" y="19"/>
                  </a:cxn>
                  <a:cxn ang="0">
                    <a:pos x="404" y="0"/>
                  </a:cxn>
                  <a:cxn ang="0">
                    <a:pos x="446" y="10"/>
                  </a:cxn>
                  <a:cxn ang="0">
                    <a:pos x="609" y="4"/>
                  </a:cxn>
                  <a:cxn ang="0">
                    <a:pos x="607" y="26"/>
                  </a:cxn>
                  <a:cxn ang="0">
                    <a:pos x="636" y="61"/>
                  </a:cxn>
                  <a:cxn ang="0">
                    <a:pos x="620" y="148"/>
                  </a:cxn>
                  <a:cxn ang="0">
                    <a:pos x="583" y="203"/>
                  </a:cxn>
                  <a:cxn ang="0">
                    <a:pos x="437" y="262"/>
                  </a:cxn>
                  <a:cxn ang="0">
                    <a:pos x="385" y="244"/>
                  </a:cxn>
                  <a:cxn ang="0">
                    <a:pos x="236" y="281"/>
                  </a:cxn>
                  <a:cxn ang="0">
                    <a:pos x="210" y="297"/>
                  </a:cxn>
                  <a:cxn ang="0">
                    <a:pos x="190" y="316"/>
                  </a:cxn>
                  <a:cxn ang="0">
                    <a:pos x="173" y="338"/>
                  </a:cxn>
                  <a:cxn ang="0">
                    <a:pos x="158" y="360"/>
                  </a:cxn>
                  <a:cxn ang="0">
                    <a:pos x="146" y="384"/>
                  </a:cxn>
                  <a:cxn ang="0">
                    <a:pos x="133" y="406"/>
                  </a:cxn>
                  <a:cxn ang="0">
                    <a:pos x="120" y="428"/>
                  </a:cxn>
                  <a:cxn ang="0">
                    <a:pos x="103" y="451"/>
                  </a:cxn>
                  <a:cxn ang="0">
                    <a:pos x="68" y="454"/>
                  </a:cxn>
                </a:cxnLst>
                <a:rect l="0" t="0" r="r" b="b"/>
                <a:pathLst>
                  <a:path w="636" h="454">
                    <a:moveTo>
                      <a:pt x="68" y="454"/>
                    </a:moveTo>
                    <a:lnTo>
                      <a:pt x="35" y="414"/>
                    </a:lnTo>
                    <a:lnTo>
                      <a:pt x="11" y="259"/>
                    </a:lnTo>
                    <a:lnTo>
                      <a:pt x="0" y="224"/>
                    </a:lnTo>
                    <a:lnTo>
                      <a:pt x="53" y="69"/>
                    </a:lnTo>
                    <a:lnTo>
                      <a:pt x="116" y="19"/>
                    </a:lnTo>
                    <a:lnTo>
                      <a:pt x="404" y="0"/>
                    </a:lnTo>
                    <a:lnTo>
                      <a:pt x="446" y="10"/>
                    </a:lnTo>
                    <a:lnTo>
                      <a:pt x="609" y="4"/>
                    </a:lnTo>
                    <a:lnTo>
                      <a:pt x="607" y="26"/>
                    </a:lnTo>
                    <a:lnTo>
                      <a:pt x="636" y="61"/>
                    </a:lnTo>
                    <a:lnTo>
                      <a:pt x="620" y="148"/>
                    </a:lnTo>
                    <a:lnTo>
                      <a:pt x="583" y="203"/>
                    </a:lnTo>
                    <a:lnTo>
                      <a:pt x="437" y="262"/>
                    </a:lnTo>
                    <a:lnTo>
                      <a:pt x="385" y="244"/>
                    </a:lnTo>
                    <a:lnTo>
                      <a:pt x="236" y="281"/>
                    </a:lnTo>
                    <a:lnTo>
                      <a:pt x="210" y="297"/>
                    </a:lnTo>
                    <a:lnTo>
                      <a:pt x="190" y="316"/>
                    </a:lnTo>
                    <a:lnTo>
                      <a:pt x="173" y="338"/>
                    </a:lnTo>
                    <a:lnTo>
                      <a:pt x="158" y="360"/>
                    </a:lnTo>
                    <a:lnTo>
                      <a:pt x="146" y="384"/>
                    </a:lnTo>
                    <a:lnTo>
                      <a:pt x="133" y="406"/>
                    </a:lnTo>
                    <a:lnTo>
                      <a:pt x="120" y="428"/>
                    </a:lnTo>
                    <a:lnTo>
                      <a:pt x="103" y="451"/>
                    </a:lnTo>
                    <a:lnTo>
                      <a:pt x="68" y="454"/>
                    </a:lnTo>
                    <a:close/>
                  </a:path>
                </a:pathLst>
              </a:custGeom>
              <a:solidFill>
                <a:srgbClr val="4CA0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6" name="Freeform 54"/>
              <p:cNvSpPr>
                <a:spLocks/>
              </p:cNvSpPr>
              <p:nvPr/>
            </p:nvSpPr>
            <p:spPr bwMode="auto">
              <a:xfrm>
                <a:off x="2184" y="2714"/>
                <a:ext cx="631" cy="145"/>
              </a:xfrm>
              <a:custGeom>
                <a:avLst/>
                <a:gdLst/>
                <a:ahLst/>
                <a:cxnLst>
                  <a:cxn ang="0">
                    <a:pos x="1061" y="290"/>
                  </a:cxn>
                  <a:cxn ang="0">
                    <a:pos x="1043" y="286"/>
                  </a:cxn>
                  <a:cxn ang="0">
                    <a:pos x="1024" y="280"/>
                  </a:cxn>
                  <a:cxn ang="0">
                    <a:pos x="1004" y="275"/>
                  </a:cxn>
                  <a:cxn ang="0">
                    <a:pos x="986" y="269"/>
                  </a:cxn>
                  <a:cxn ang="0">
                    <a:pos x="965" y="262"/>
                  </a:cxn>
                  <a:cxn ang="0">
                    <a:pos x="947" y="256"/>
                  </a:cxn>
                  <a:cxn ang="0">
                    <a:pos x="927" y="251"/>
                  </a:cxn>
                  <a:cxn ang="0">
                    <a:pos x="908" y="245"/>
                  </a:cxn>
                  <a:cxn ang="0">
                    <a:pos x="888" y="240"/>
                  </a:cxn>
                  <a:cxn ang="0">
                    <a:pos x="868" y="236"/>
                  </a:cxn>
                  <a:cxn ang="0">
                    <a:pos x="847" y="232"/>
                  </a:cxn>
                  <a:cxn ang="0">
                    <a:pos x="827" y="231"/>
                  </a:cxn>
                  <a:cxn ang="0">
                    <a:pos x="807" y="229"/>
                  </a:cxn>
                  <a:cxn ang="0">
                    <a:pos x="786" y="229"/>
                  </a:cxn>
                  <a:cxn ang="0">
                    <a:pos x="766" y="229"/>
                  </a:cxn>
                  <a:cxn ang="0">
                    <a:pos x="746" y="232"/>
                  </a:cxn>
                  <a:cxn ang="0">
                    <a:pos x="0" y="199"/>
                  </a:cxn>
                  <a:cxn ang="0">
                    <a:pos x="2" y="170"/>
                  </a:cxn>
                  <a:cxn ang="0">
                    <a:pos x="69" y="122"/>
                  </a:cxn>
                  <a:cxn ang="0">
                    <a:pos x="135" y="83"/>
                  </a:cxn>
                  <a:cxn ang="0">
                    <a:pos x="200" y="53"/>
                  </a:cxn>
                  <a:cxn ang="0">
                    <a:pos x="264" y="31"/>
                  </a:cxn>
                  <a:cxn ang="0">
                    <a:pos x="329" y="15"/>
                  </a:cxn>
                  <a:cxn ang="0">
                    <a:pos x="393" y="4"/>
                  </a:cxn>
                  <a:cxn ang="0">
                    <a:pos x="456" y="0"/>
                  </a:cxn>
                  <a:cxn ang="0">
                    <a:pos x="521" y="0"/>
                  </a:cxn>
                  <a:cxn ang="0">
                    <a:pos x="583" y="4"/>
                  </a:cxn>
                  <a:cxn ang="0">
                    <a:pos x="646" y="9"/>
                  </a:cxn>
                  <a:cxn ang="0">
                    <a:pos x="709" y="18"/>
                  </a:cxn>
                  <a:cxn ang="0">
                    <a:pos x="772" y="29"/>
                  </a:cxn>
                  <a:cxn ang="0">
                    <a:pos x="836" y="41"/>
                  </a:cxn>
                  <a:cxn ang="0">
                    <a:pos x="899" y="53"/>
                  </a:cxn>
                  <a:cxn ang="0">
                    <a:pos x="962" y="65"/>
                  </a:cxn>
                  <a:cxn ang="0">
                    <a:pos x="1026" y="74"/>
                  </a:cxn>
                  <a:cxn ang="0">
                    <a:pos x="1052" y="76"/>
                  </a:cxn>
                  <a:cxn ang="0">
                    <a:pos x="1218" y="87"/>
                  </a:cxn>
                  <a:cxn ang="0">
                    <a:pos x="1262" y="87"/>
                  </a:cxn>
                  <a:cxn ang="0">
                    <a:pos x="1178" y="216"/>
                  </a:cxn>
                  <a:cxn ang="0">
                    <a:pos x="1176" y="280"/>
                  </a:cxn>
                  <a:cxn ang="0">
                    <a:pos x="1061" y="290"/>
                  </a:cxn>
                </a:cxnLst>
                <a:rect l="0" t="0" r="r" b="b"/>
                <a:pathLst>
                  <a:path w="1262" h="290">
                    <a:moveTo>
                      <a:pt x="1061" y="290"/>
                    </a:moveTo>
                    <a:lnTo>
                      <a:pt x="1043" y="286"/>
                    </a:lnTo>
                    <a:lnTo>
                      <a:pt x="1024" y="280"/>
                    </a:lnTo>
                    <a:lnTo>
                      <a:pt x="1004" y="275"/>
                    </a:lnTo>
                    <a:lnTo>
                      <a:pt x="986" y="269"/>
                    </a:lnTo>
                    <a:lnTo>
                      <a:pt x="965" y="262"/>
                    </a:lnTo>
                    <a:lnTo>
                      <a:pt x="947" y="256"/>
                    </a:lnTo>
                    <a:lnTo>
                      <a:pt x="927" y="251"/>
                    </a:lnTo>
                    <a:lnTo>
                      <a:pt x="908" y="245"/>
                    </a:lnTo>
                    <a:lnTo>
                      <a:pt x="888" y="240"/>
                    </a:lnTo>
                    <a:lnTo>
                      <a:pt x="868" y="236"/>
                    </a:lnTo>
                    <a:lnTo>
                      <a:pt x="847" y="232"/>
                    </a:lnTo>
                    <a:lnTo>
                      <a:pt x="827" y="231"/>
                    </a:lnTo>
                    <a:lnTo>
                      <a:pt x="807" y="229"/>
                    </a:lnTo>
                    <a:lnTo>
                      <a:pt x="786" y="229"/>
                    </a:lnTo>
                    <a:lnTo>
                      <a:pt x="766" y="229"/>
                    </a:lnTo>
                    <a:lnTo>
                      <a:pt x="746" y="232"/>
                    </a:lnTo>
                    <a:lnTo>
                      <a:pt x="0" y="199"/>
                    </a:lnTo>
                    <a:lnTo>
                      <a:pt x="2" y="170"/>
                    </a:lnTo>
                    <a:lnTo>
                      <a:pt x="69" y="122"/>
                    </a:lnTo>
                    <a:lnTo>
                      <a:pt x="135" y="83"/>
                    </a:lnTo>
                    <a:lnTo>
                      <a:pt x="200" y="53"/>
                    </a:lnTo>
                    <a:lnTo>
                      <a:pt x="264" y="31"/>
                    </a:lnTo>
                    <a:lnTo>
                      <a:pt x="329" y="15"/>
                    </a:lnTo>
                    <a:lnTo>
                      <a:pt x="393" y="4"/>
                    </a:lnTo>
                    <a:lnTo>
                      <a:pt x="456" y="0"/>
                    </a:lnTo>
                    <a:lnTo>
                      <a:pt x="521" y="0"/>
                    </a:lnTo>
                    <a:lnTo>
                      <a:pt x="583" y="4"/>
                    </a:lnTo>
                    <a:lnTo>
                      <a:pt x="646" y="9"/>
                    </a:lnTo>
                    <a:lnTo>
                      <a:pt x="709" y="18"/>
                    </a:lnTo>
                    <a:lnTo>
                      <a:pt x="772" y="29"/>
                    </a:lnTo>
                    <a:lnTo>
                      <a:pt x="836" y="41"/>
                    </a:lnTo>
                    <a:lnTo>
                      <a:pt x="899" y="53"/>
                    </a:lnTo>
                    <a:lnTo>
                      <a:pt x="962" y="65"/>
                    </a:lnTo>
                    <a:lnTo>
                      <a:pt x="1026" y="74"/>
                    </a:lnTo>
                    <a:lnTo>
                      <a:pt x="1052" y="76"/>
                    </a:lnTo>
                    <a:lnTo>
                      <a:pt x="1218" y="87"/>
                    </a:lnTo>
                    <a:lnTo>
                      <a:pt x="1262" y="87"/>
                    </a:lnTo>
                    <a:lnTo>
                      <a:pt x="1178" y="216"/>
                    </a:lnTo>
                    <a:lnTo>
                      <a:pt x="1176" y="280"/>
                    </a:lnTo>
                    <a:lnTo>
                      <a:pt x="1061" y="29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7" name="Freeform 55"/>
              <p:cNvSpPr>
                <a:spLocks/>
              </p:cNvSpPr>
              <p:nvPr/>
            </p:nvSpPr>
            <p:spPr bwMode="auto">
              <a:xfrm>
                <a:off x="3052" y="2409"/>
                <a:ext cx="1116" cy="511"/>
              </a:xfrm>
              <a:custGeom>
                <a:avLst/>
                <a:gdLst/>
                <a:ahLst/>
                <a:cxnLst>
                  <a:cxn ang="0">
                    <a:pos x="0" y="1006"/>
                  </a:cxn>
                  <a:cxn ang="0">
                    <a:pos x="48" y="956"/>
                  </a:cxn>
                  <a:cxn ang="0">
                    <a:pos x="75" y="904"/>
                  </a:cxn>
                  <a:cxn ang="0">
                    <a:pos x="90" y="849"/>
                  </a:cxn>
                  <a:cxn ang="0">
                    <a:pos x="95" y="790"/>
                  </a:cxn>
                  <a:cxn ang="0">
                    <a:pos x="756" y="733"/>
                  </a:cxn>
                  <a:cxn ang="0">
                    <a:pos x="924" y="688"/>
                  </a:cxn>
                  <a:cxn ang="0">
                    <a:pos x="1278" y="545"/>
                  </a:cxn>
                  <a:cxn ang="0">
                    <a:pos x="1250" y="491"/>
                  </a:cxn>
                  <a:cxn ang="0">
                    <a:pos x="1282" y="0"/>
                  </a:cxn>
                  <a:cxn ang="0">
                    <a:pos x="1381" y="142"/>
                  </a:cxn>
                  <a:cxn ang="0">
                    <a:pos x="1483" y="148"/>
                  </a:cxn>
                  <a:cxn ang="0">
                    <a:pos x="1566" y="150"/>
                  </a:cxn>
                  <a:cxn ang="0">
                    <a:pos x="1645" y="155"/>
                  </a:cxn>
                  <a:cxn ang="0">
                    <a:pos x="1726" y="164"/>
                  </a:cxn>
                  <a:cxn ang="0">
                    <a:pos x="1806" y="179"/>
                  </a:cxn>
                  <a:cxn ang="0">
                    <a:pos x="1885" y="201"/>
                  </a:cxn>
                  <a:cxn ang="0">
                    <a:pos x="1964" y="233"/>
                  </a:cxn>
                  <a:cxn ang="0">
                    <a:pos x="2046" y="275"/>
                  </a:cxn>
                  <a:cxn ang="0">
                    <a:pos x="2036" y="443"/>
                  </a:cxn>
                  <a:cxn ang="0">
                    <a:pos x="1854" y="532"/>
                  </a:cxn>
                  <a:cxn ang="0">
                    <a:pos x="1990" y="521"/>
                  </a:cxn>
                  <a:cxn ang="0">
                    <a:pos x="2175" y="461"/>
                  </a:cxn>
                  <a:cxn ang="0">
                    <a:pos x="2232" y="581"/>
                  </a:cxn>
                  <a:cxn ang="0">
                    <a:pos x="2156" y="640"/>
                  </a:cxn>
                  <a:cxn ang="0">
                    <a:pos x="2123" y="690"/>
                  </a:cxn>
                  <a:cxn ang="0">
                    <a:pos x="1918" y="788"/>
                  </a:cxn>
                  <a:cxn ang="0">
                    <a:pos x="1684" y="779"/>
                  </a:cxn>
                  <a:cxn ang="0">
                    <a:pos x="1616" y="849"/>
                  </a:cxn>
                  <a:cxn ang="0">
                    <a:pos x="1057" y="967"/>
                  </a:cxn>
                  <a:cxn ang="0">
                    <a:pos x="881" y="891"/>
                  </a:cxn>
                  <a:cxn ang="0">
                    <a:pos x="405" y="1004"/>
                  </a:cxn>
                  <a:cxn ang="0">
                    <a:pos x="302" y="982"/>
                  </a:cxn>
                </a:cxnLst>
                <a:rect l="0" t="0" r="r" b="b"/>
                <a:pathLst>
                  <a:path w="2232" h="1022">
                    <a:moveTo>
                      <a:pt x="3" y="1022"/>
                    </a:moveTo>
                    <a:lnTo>
                      <a:pt x="0" y="1006"/>
                    </a:lnTo>
                    <a:lnTo>
                      <a:pt x="25" y="982"/>
                    </a:lnTo>
                    <a:lnTo>
                      <a:pt x="48" y="956"/>
                    </a:lnTo>
                    <a:lnTo>
                      <a:pt x="62" y="930"/>
                    </a:lnTo>
                    <a:lnTo>
                      <a:pt x="75" y="904"/>
                    </a:lnTo>
                    <a:lnTo>
                      <a:pt x="84" y="877"/>
                    </a:lnTo>
                    <a:lnTo>
                      <a:pt x="90" y="849"/>
                    </a:lnTo>
                    <a:lnTo>
                      <a:pt x="94" y="819"/>
                    </a:lnTo>
                    <a:lnTo>
                      <a:pt x="95" y="790"/>
                    </a:lnTo>
                    <a:lnTo>
                      <a:pt x="714" y="723"/>
                    </a:lnTo>
                    <a:lnTo>
                      <a:pt x="756" y="733"/>
                    </a:lnTo>
                    <a:lnTo>
                      <a:pt x="778" y="725"/>
                    </a:lnTo>
                    <a:lnTo>
                      <a:pt x="924" y="688"/>
                    </a:lnTo>
                    <a:lnTo>
                      <a:pt x="1201" y="629"/>
                    </a:lnTo>
                    <a:lnTo>
                      <a:pt x="1278" y="545"/>
                    </a:lnTo>
                    <a:lnTo>
                      <a:pt x="1284" y="509"/>
                    </a:lnTo>
                    <a:lnTo>
                      <a:pt x="1250" y="491"/>
                    </a:lnTo>
                    <a:lnTo>
                      <a:pt x="1284" y="183"/>
                    </a:lnTo>
                    <a:lnTo>
                      <a:pt x="1282" y="0"/>
                    </a:lnTo>
                    <a:lnTo>
                      <a:pt x="1317" y="131"/>
                    </a:lnTo>
                    <a:lnTo>
                      <a:pt x="1381" y="142"/>
                    </a:lnTo>
                    <a:lnTo>
                      <a:pt x="1442" y="146"/>
                    </a:lnTo>
                    <a:lnTo>
                      <a:pt x="1483" y="148"/>
                    </a:lnTo>
                    <a:lnTo>
                      <a:pt x="1525" y="148"/>
                    </a:lnTo>
                    <a:lnTo>
                      <a:pt x="1566" y="150"/>
                    </a:lnTo>
                    <a:lnTo>
                      <a:pt x="1607" y="153"/>
                    </a:lnTo>
                    <a:lnTo>
                      <a:pt x="1645" y="155"/>
                    </a:lnTo>
                    <a:lnTo>
                      <a:pt x="1686" y="159"/>
                    </a:lnTo>
                    <a:lnTo>
                      <a:pt x="1726" y="164"/>
                    </a:lnTo>
                    <a:lnTo>
                      <a:pt x="1765" y="170"/>
                    </a:lnTo>
                    <a:lnTo>
                      <a:pt x="1806" y="179"/>
                    </a:lnTo>
                    <a:lnTo>
                      <a:pt x="1845" y="188"/>
                    </a:lnTo>
                    <a:lnTo>
                      <a:pt x="1885" y="201"/>
                    </a:lnTo>
                    <a:lnTo>
                      <a:pt x="1926" y="216"/>
                    </a:lnTo>
                    <a:lnTo>
                      <a:pt x="1964" y="233"/>
                    </a:lnTo>
                    <a:lnTo>
                      <a:pt x="2005" y="253"/>
                    </a:lnTo>
                    <a:lnTo>
                      <a:pt x="2046" y="275"/>
                    </a:lnTo>
                    <a:lnTo>
                      <a:pt x="2086" y="301"/>
                    </a:lnTo>
                    <a:lnTo>
                      <a:pt x="2036" y="443"/>
                    </a:lnTo>
                    <a:lnTo>
                      <a:pt x="2022" y="485"/>
                    </a:lnTo>
                    <a:lnTo>
                      <a:pt x="1854" y="532"/>
                    </a:lnTo>
                    <a:lnTo>
                      <a:pt x="1854" y="557"/>
                    </a:lnTo>
                    <a:lnTo>
                      <a:pt x="1990" y="521"/>
                    </a:lnTo>
                    <a:lnTo>
                      <a:pt x="2035" y="504"/>
                    </a:lnTo>
                    <a:lnTo>
                      <a:pt x="2175" y="461"/>
                    </a:lnTo>
                    <a:lnTo>
                      <a:pt x="2226" y="511"/>
                    </a:lnTo>
                    <a:lnTo>
                      <a:pt x="2232" y="581"/>
                    </a:lnTo>
                    <a:lnTo>
                      <a:pt x="2190" y="650"/>
                    </a:lnTo>
                    <a:lnTo>
                      <a:pt x="2156" y="640"/>
                    </a:lnTo>
                    <a:lnTo>
                      <a:pt x="2145" y="683"/>
                    </a:lnTo>
                    <a:lnTo>
                      <a:pt x="2123" y="690"/>
                    </a:lnTo>
                    <a:lnTo>
                      <a:pt x="1983" y="712"/>
                    </a:lnTo>
                    <a:lnTo>
                      <a:pt x="1918" y="788"/>
                    </a:lnTo>
                    <a:lnTo>
                      <a:pt x="1905" y="795"/>
                    </a:lnTo>
                    <a:lnTo>
                      <a:pt x="1684" y="779"/>
                    </a:lnTo>
                    <a:lnTo>
                      <a:pt x="1666" y="786"/>
                    </a:lnTo>
                    <a:lnTo>
                      <a:pt x="1616" y="849"/>
                    </a:lnTo>
                    <a:lnTo>
                      <a:pt x="1597" y="858"/>
                    </a:lnTo>
                    <a:lnTo>
                      <a:pt x="1057" y="967"/>
                    </a:lnTo>
                    <a:lnTo>
                      <a:pt x="987" y="965"/>
                    </a:lnTo>
                    <a:lnTo>
                      <a:pt x="881" y="891"/>
                    </a:lnTo>
                    <a:lnTo>
                      <a:pt x="629" y="985"/>
                    </a:lnTo>
                    <a:lnTo>
                      <a:pt x="405" y="1004"/>
                    </a:lnTo>
                    <a:lnTo>
                      <a:pt x="324" y="952"/>
                    </a:lnTo>
                    <a:lnTo>
                      <a:pt x="302" y="982"/>
                    </a:lnTo>
                    <a:lnTo>
                      <a:pt x="3" y="1022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8" name="Freeform 56"/>
              <p:cNvSpPr>
                <a:spLocks/>
              </p:cNvSpPr>
              <p:nvPr/>
            </p:nvSpPr>
            <p:spPr bwMode="auto">
              <a:xfrm>
                <a:off x="3424" y="1718"/>
                <a:ext cx="264" cy="1078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83" y="37"/>
                  </a:cxn>
                  <a:cxn ang="0">
                    <a:pos x="419" y="404"/>
                  </a:cxn>
                  <a:cxn ang="0">
                    <a:pos x="430" y="469"/>
                  </a:cxn>
                  <a:cxn ang="0">
                    <a:pos x="445" y="534"/>
                  </a:cxn>
                  <a:cxn ang="0">
                    <a:pos x="457" y="598"/>
                  </a:cxn>
                  <a:cxn ang="0">
                    <a:pos x="472" y="663"/>
                  </a:cxn>
                  <a:cxn ang="0">
                    <a:pos x="483" y="727"/>
                  </a:cxn>
                  <a:cxn ang="0">
                    <a:pos x="493" y="792"/>
                  </a:cxn>
                  <a:cxn ang="0">
                    <a:pos x="498" y="855"/>
                  </a:cxn>
                  <a:cxn ang="0">
                    <a:pos x="498" y="917"/>
                  </a:cxn>
                  <a:cxn ang="0">
                    <a:pos x="505" y="1067"/>
                  </a:cxn>
                  <a:cxn ang="0">
                    <a:pos x="515" y="1213"/>
                  </a:cxn>
                  <a:cxn ang="0">
                    <a:pos x="522" y="1358"/>
                  </a:cxn>
                  <a:cxn ang="0">
                    <a:pos x="528" y="1502"/>
                  </a:cxn>
                  <a:cxn ang="0">
                    <a:pos x="528" y="1646"/>
                  </a:cxn>
                  <a:cxn ang="0">
                    <a:pos x="518" y="1788"/>
                  </a:cxn>
                  <a:cxn ang="0">
                    <a:pos x="498" y="1930"/>
                  </a:cxn>
                  <a:cxn ang="0">
                    <a:pos x="467" y="2072"/>
                  </a:cxn>
                  <a:cxn ang="0">
                    <a:pos x="98" y="2153"/>
                  </a:cxn>
                  <a:cxn ang="0">
                    <a:pos x="57" y="2157"/>
                  </a:cxn>
                  <a:cxn ang="0">
                    <a:pos x="101" y="1700"/>
                  </a:cxn>
                  <a:cxn ang="0">
                    <a:pos x="112" y="1526"/>
                  </a:cxn>
                  <a:cxn ang="0">
                    <a:pos x="153" y="1471"/>
                  </a:cxn>
                  <a:cxn ang="0">
                    <a:pos x="155" y="1428"/>
                  </a:cxn>
                  <a:cxn ang="0">
                    <a:pos x="112" y="1404"/>
                  </a:cxn>
                  <a:cxn ang="0">
                    <a:pos x="57" y="725"/>
                  </a:cxn>
                  <a:cxn ang="0">
                    <a:pos x="61" y="524"/>
                  </a:cxn>
                  <a:cxn ang="0">
                    <a:pos x="37" y="467"/>
                  </a:cxn>
                  <a:cxn ang="0">
                    <a:pos x="15" y="332"/>
                  </a:cxn>
                  <a:cxn ang="0">
                    <a:pos x="29" y="310"/>
                  </a:cxn>
                  <a:cxn ang="0">
                    <a:pos x="7" y="310"/>
                  </a:cxn>
                  <a:cxn ang="0">
                    <a:pos x="0" y="266"/>
                  </a:cxn>
                  <a:cxn ang="0">
                    <a:pos x="9" y="214"/>
                  </a:cxn>
                  <a:cxn ang="0">
                    <a:pos x="26" y="163"/>
                  </a:cxn>
                  <a:cxn ang="0">
                    <a:pos x="42" y="111"/>
                  </a:cxn>
                  <a:cxn ang="0">
                    <a:pos x="48" y="58"/>
                  </a:cxn>
                  <a:cxn ang="0">
                    <a:pos x="46" y="0"/>
                  </a:cxn>
                </a:cxnLst>
                <a:rect l="0" t="0" r="r" b="b"/>
                <a:pathLst>
                  <a:path w="528" h="2157">
                    <a:moveTo>
                      <a:pt x="46" y="0"/>
                    </a:moveTo>
                    <a:lnTo>
                      <a:pt x="83" y="37"/>
                    </a:lnTo>
                    <a:lnTo>
                      <a:pt x="419" y="404"/>
                    </a:lnTo>
                    <a:lnTo>
                      <a:pt x="430" y="469"/>
                    </a:lnTo>
                    <a:lnTo>
                      <a:pt x="445" y="534"/>
                    </a:lnTo>
                    <a:lnTo>
                      <a:pt x="457" y="598"/>
                    </a:lnTo>
                    <a:lnTo>
                      <a:pt x="472" y="663"/>
                    </a:lnTo>
                    <a:lnTo>
                      <a:pt x="483" y="727"/>
                    </a:lnTo>
                    <a:lnTo>
                      <a:pt x="493" y="792"/>
                    </a:lnTo>
                    <a:lnTo>
                      <a:pt x="498" y="855"/>
                    </a:lnTo>
                    <a:lnTo>
                      <a:pt x="498" y="917"/>
                    </a:lnTo>
                    <a:lnTo>
                      <a:pt x="505" y="1067"/>
                    </a:lnTo>
                    <a:lnTo>
                      <a:pt x="515" y="1213"/>
                    </a:lnTo>
                    <a:lnTo>
                      <a:pt x="522" y="1358"/>
                    </a:lnTo>
                    <a:lnTo>
                      <a:pt x="528" y="1502"/>
                    </a:lnTo>
                    <a:lnTo>
                      <a:pt x="528" y="1646"/>
                    </a:lnTo>
                    <a:lnTo>
                      <a:pt x="518" y="1788"/>
                    </a:lnTo>
                    <a:lnTo>
                      <a:pt x="498" y="1930"/>
                    </a:lnTo>
                    <a:lnTo>
                      <a:pt x="467" y="2072"/>
                    </a:lnTo>
                    <a:lnTo>
                      <a:pt x="98" y="2153"/>
                    </a:lnTo>
                    <a:lnTo>
                      <a:pt x="57" y="2157"/>
                    </a:lnTo>
                    <a:lnTo>
                      <a:pt x="101" y="1700"/>
                    </a:lnTo>
                    <a:lnTo>
                      <a:pt x="112" y="1526"/>
                    </a:lnTo>
                    <a:lnTo>
                      <a:pt x="153" y="1471"/>
                    </a:lnTo>
                    <a:lnTo>
                      <a:pt x="155" y="1428"/>
                    </a:lnTo>
                    <a:lnTo>
                      <a:pt x="112" y="1404"/>
                    </a:lnTo>
                    <a:lnTo>
                      <a:pt x="57" y="725"/>
                    </a:lnTo>
                    <a:lnTo>
                      <a:pt x="61" y="524"/>
                    </a:lnTo>
                    <a:lnTo>
                      <a:pt x="37" y="467"/>
                    </a:lnTo>
                    <a:lnTo>
                      <a:pt x="15" y="332"/>
                    </a:lnTo>
                    <a:lnTo>
                      <a:pt x="29" y="310"/>
                    </a:lnTo>
                    <a:lnTo>
                      <a:pt x="7" y="310"/>
                    </a:lnTo>
                    <a:lnTo>
                      <a:pt x="0" y="266"/>
                    </a:lnTo>
                    <a:lnTo>
                      <a:pt x="9" y="214"/>
                    </a:lnTo>
                    <a:lnTo>
                      <a:pt x="26" y="163"/>
                    </a:lnTo>
                    <a:lnTo>
                      <a:pt x="42" y="111"/>
                    </a:lnTo>
                    <a:lnTo>
                      <a:pt x="48" y="58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CC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29" name="Freeform 57"/>
              <p:cNvSpPr>
                <a:spLocks/>
              </p:cNvSpPr>
              <p:nvPr/>
            </p:nvSpPr>
            <p:spPr bwMode="auto">
              <a:xfrm>
                <a:off x="1386" y="3431"/>
                <a:ext cx="2900" cy="240"/>
              </a:xfrm>
              <a:custGeom>
                <a:avLst/>
                <a:gdLst/>
                <a:ahLst/>
                <a:cxnLst>
                  <a:cxn ang="0">
                    <a:pos x="1250" y="369"/>
                  </a:cxn>
                  <a:cxn ang="0">
                    <a:pos x="97" y="316"/>
                  </a:cxn>
                  <a:cxn ang="0">
                    <a:pos x="245" y="246"/>
                  </a:cxn>
                  <a:cxn ang="0">
                    <a:pos x="394" y="189"/>
                  </a:cxn>
                  <a:cxn ang="0">
                    <a:pos x="542" y="144"/>
                  </a:cxn>
                  <a:cxn ang="0">
                    <a:pos x="691" y="109"/>
                  </a:cxn>
                  <a:cxn ang="0">
                    <a:pos x="841" y="82"/>
                  </a:cxn>
                  <a:cxn ang="0">
                    <a:pos x="990" y="63"/>
                  </a:cxn>
                  <a:cxn ang="0">
                    <a:pos x="1140" y="48"/>
                  </a:cxn>
                  <a:cxn ang="0">
                    <a:pos x="1289" y="37"/>
                  </a:cxn>
                  <a:cxn ang="0">
                    <a:pos x="1437" y="30"/>
                  </a:cxn>
                  <a:cxn ang="0">
                    <a:pos x="1586" y="23"/>
                  </a:cxn>
                  <a:cxn ang="0">
                    <a:pos x="1867" y="19"/>
                  </a:cxn>
                  <a:cxn ang="0">
                    <a:pos x="2011" y="39"/>
                  </a:cxn>
                  <a:cxn ang="0">
                    <a:pos x="2154" y="87"/>
                  </a:cxn>
                  <a:cxn ang="0">
                    <a:pos x="2298" y="146"/>
                  </a:cxn>
                  <a:cxn ang="0">
                    <a:pos x="2440" y="200"/>
                  </a:cxn>
                  <a:cxn ang="0">
                    <a:pos x="2582" y="229"/>
                  </a:cxn>
                  <a:cxn ang="0">
                    <a:pos x="3225" y="264"/>
                  </a:cxn>
                  <a:cxn ang="0">
                    <a:pos x="4289" y="126"/>
                  </a:cxn>
                  <a:cxn ang="0">
                    <a:pos x="4499" y="6"/>
                  </a:cxn>
                  <a:cxn ang="0">
                    <a:pos x="4623" y="8"/>
                  </a:cxn>
                  <a:cxn ang="0">
                    <a:pos x="4745" y="23"/>
                  </a:cxn>
                  <a:cxn ang="0">
                    <a:pos x="4868" y="48"/>
                  </a:cxn>
                  <a:cxn ang="0">
                    <a:pos x="4990" y="84"/>
                  </a:cxn>
                  <a:cxn ang="0">
                    <a:pos x="5112" y="126"/>
                  </a:cxn>
                  <a:cxn ang="0">
                    <a:pos x="5234" y="176"/>
                  </a:cxn>
                  <a:cxn ang="0">
                    <a:pos x="5355" y="229"/>
                  </a:cxn>
                  <a:cxn ang="0">
                    <a:pos x="5477" y="285"/>
                  </a:cxn>
                  <a:cxn ang="0">
                    <a:pos x="5599" y="344"/>
                  </a:cxn>
                  <a:cxn ang="0">
                    <a:pos x="5719" y="401"/>
                  </a:cxn>
                  <a:cxn ang="0">
                    <a:pos x="5446" y="447"/>
                  </a:cxn>
                  <a:cxn ang="0">
                    <a:pos x="4968" y="419"/>
                  </a:cxn>
                  <a:cxn ang="0">
                    <a:pos x="4258" y="366"/>
                  </a:cxn>
                  <a:cxn ang="0">
                    <a:pos x="4125" y="371"/>
                  </a:cxn>
                  <a:cxn ang="0">
                    <a:pos x="3990" y="386"/>
                  </a:cxn>
                  <a:cxn ang="0">
                    <a:pos x="3854" y="405"/>
                  </a:cxn>
                  <a:cxn ang="0">
                    <a:pos x="3719" y="427"/>
                  </a:cxn>
                  <a:cxn ang="0">
                    <a:pos x="3582" y="447"/>
                  </a:cxn>
                  <a:cxn ang="0">
                    <a:pos x="3446" y="465"/>
                  </a:cxn>
                  <a:cxn ang="0">
                    <a:pos x="3311" y="475"/>
                  </a:cxn>
                  <a:cxn ang="0">
                    <a:pos x="3175" y="473"/>
                  </a:cxn>
                  <a:cxn ang="0">
                    <a:pos x="3040" y="456"/>
                  </a:cxn>
                  <a:cxn ang="0">
                    <a:pos x="2907" y="423"/>
                  </a:cxn>
                  <a:cxn ang="0">
                    <a:pos x="2535" y="432"/>
                  </a:cxn>
                  <a:cxn ang="0">
                    <a:pos x="1289" y="480"/>
                  </a:cxn>
                </a:cxnLst>
                <a:rect l="0" t="0" r="r" b="b"/>
                <a:pathLst>
                  <a:path w="5800" h="480">
                    <a:moveTo>
                      <a:pt x="1273" y="467"/>
                    </a:moveTo>
                    <a:lnTo>
                      <a:pt x="1267" y="392"/>
                    </a:lnTo>
                    <a:lnTo>
                      <a:pt x="1250" y="369"/>
                    </a:lnTo>
                    <a:lnTo>
                      <a:pt x="0" y="369"/>
                    </a:lnTo>
                    <a:lnTo>
                      <a:pt x="49" y="342"/>
                    </a:lnTo>
                    <a:lnTo>
                      <a:pt x="97" y="316"/>
                    </a:lnTo>
                    <a:lnTo>
                      <a:pt x="147" y="290"/>
                    </a:lnTo>
                    <a:lnTo>
                      <a:pt x="195" y="268"/>
                    </a:lnTo>
                    <a:lnTo>
                      <a:pt x="245" y="246"/>
                    </a:lnTo>
                    <a:lnTo>
                      <a:pt x="295" y="226"/>
                    </a:lnTo>
                    <a:lnTo>
                      <a:pt x="345" y="207"/>
                    </a:lnTo>
                    <a:lnTo>
                      <a:pt x="394" y="189"/>
                    </a:lnTo>
                    <a:lnTo>
                      <a:pt x="442" y="172"/>
                    </a:lnTo>
                    <a:lnTo>
                      <a:pt x="492" y="157"/>
                    </a:lnTo>
                    <a:lnTo>
                      <a:pt x="542" y="144"/>
                    </a:lnTo>
                    <a:lnTo>
                      <a:pt x="592" y="131"/>
                    </a:lnTo>
                    <a:lnTo>
                      <a:pt x="642" y="119"/>
                    </a:lnTo>
                    <a:lnTo>
                      <a:pt x="691" y="109"/>
                    </a:lnTo>
                    <a:lnTo>
                      <a:pt x="741" y="98"/>
                    </a:lnTo>
                    <a:lnTo>
                      <a:pt x="791" y="91"/>
                    </a:lnTo>
                    <a:lnTo>
                      <a:pt x="841" y="82"/>
                    </a:lnTo>
                    <a:lnTo>
                      <a:pt x="891" y="74"/>
                    </a:lnTo>
                    <a:lnTo>
                      <a:pt x="940" y="69"/>
                    </a:lnTo>
                    <a:lnTo>
                      <a:pt x="990" y="63"/>
                    </a:lnTo>
                    <a:lnTo>
                      <a:pt x="1040" y="58"/>
                    </a:lnTo>
                    <a:lnTo>
                      <a:pt x="1090" y="52"/>
                    </a:lnTo>
                    <a:lnTo>
                      <a:pt x="1140" y="48"/>
                    </a:lnTo>
                    <a:lnTo>
                      <a:pt x="1190" y="45"/>
                    </a:lnTo>
                    <a:lnTo>
                      <a:pt x="1239" y="41"/>
                    </a:lnTo>
                    <a:lnTo>
                      <a:pt x="1289" y="37"/>
                    </a:lnTo>
                    <a:lnTo>
                      <a:pt x="1339" y="36"/>
                    </a:lnTo>
                    <a:lnTo>
                      <a:pt x="1389" y="32"/>
                    </a:lnTo>
                    <a:lnTo>
                      <a:pt x="1437" y="30"/>
                    </a:lnTo>
                    <a:lnTo>
                      <a:pt x="1487" y="28"/>
                    </a:lnTo>
                    <a:lnTo>
                      <a:pt x="1536" y="24"/>
                    </a:lnTo>
                    <a:lnTo>
                      <a:pt x="1586" y="23"/>
                    </a:lnTo>
                    <a:lnTo>
                      <a:pt x="1671" y="0"/>
                    </a:lnTo>
                    <a:lnTo>
                      <a:pt x="1819" y="23"/>
                    </a:lnTo>
                    <a:lnTo>
                      <a:pt x="1867" y="19"/>
                    </a:lnTo>
                    <a:lnTo>
                      <a:pt x="1915" y="23"/>
                    </a:lnTo>
                    <a:lnTo>
                      <a:pt x="1963" y="28"/>
                    </a:lnTo>
                    <a:lnTo>
                      <a:pt x="2011" y="39"/>
                    </a:lnTo>
                    <a:lnTo>
                      <a:pt x="2059" y="52"/>
                    </a:lnTo>
                    <a:lnTo>
                      <a:pt x="2106" y="69"/>
                    </a:lnTo>
                    <a:lnTo>
                      <a:pt x="2154" y="87"/>
                    </a:lnTo>
                    <a:lnTo>
                      <a:pt x="2202" y="106"/>
                    </a:lnTo>
                    <a:lnTo>
                      <a:pt x="2250" y="126"/>
                    </a:lnTo>
                    <a:lnTo>
                      <a:pt x="2298" y="146"/>
                    </a:lnTo>
                    <a:lnTo>
                      <a:pt x="2344" y="165"/>
                    </a:lnTo>
                    <a:lnTo>
                      <a:pt x="2392" y="183"/>
                    </a:lnTo>
                    <a:lnTo>
                      <a:pt x="2440" y="200"/>
                    </a:lnTo>
                    <a:lnTo>
                      <a:pt x="2488" y="213"/>
                    </a:lnTo>
                    <a:lnTo>
                      <a:pt x="2535" y="224"/>
                    </a:lnTo>
                    <a:lnTo>
                      <a:pt x="2582" y="229"/>
                    </a:lnTo>
                    <a:lnTo>
                      <a:pt x="2691" y="207"/>
                    </a:lnTo>
                    <a:lnTo>
                      <a:pt x="3230" y="338"/>
                    </a:lnTo>
                    <a:lnTo>
                      <a:pt x="3225" y="264"/>
                    </a:lnTo>
                    <a:lnTo>
                      <a:pt x="3273" y="257"/>
                    </a:lnTo>
                    <a:lnTo>
                      <a:pt x="3337" y="268"/>
                    </a:lnTo>
                    <a:lnTo>
                      <a:pt x="4289" y="126"/>
                    </a:lnTo>
                    <a:lnTo>
                      <a:pt x="4306" y="80"/>
                    </a:lnTo>
                    <a:lnTo>
                      <a:pt x="4446" y="39"/>
                    </a:lnTo>
                    <a:lnTo>
                      <a:pt x="4499" y="6"/>
                    </a:lnTo>
                    <a:lnTo>
                      <a:pt x="4540" y="4"/>
                    </a:lnTo>
                    <a:lnTo>
                      <a:pt x="4581" y="6"/>
                    </a:lnTo>
                    <a:lnTo>
                      <a:pt x="4623" y="8"/>
                    </a:lnTo>
                    <a:lnTo>
                      <a:pt x="4664" y="12"/>
                    </a:lnTo>
                    <a:lnTo>
                      <a:pt x="4704" y="15"/>
                    </a:lnTo>
                    <a:lnTo>
                      <a:pt x="4745" y="23"/>
                    </a:lnTo>
                    <a:lnTo>
                      <a:pt x="4785" y="30"/>
                    </a:lnTo>
                    <a:lnTo>
                      <a:pt x="4828" y="37"/>
                    </a:lnTo>
                    <a:lnTo>
                      <a:pt x="4868" y="48"/>
                    </a:lnTo>
                    <a:lnTo>
                      <a:pt x="4909" y="58"/>
                    </a:lnTo>
                    <a:lnTo>
                      <a:pt x="4950" y="71"/>
                    </a:lnTo>
                    <a:lnTo>
                      <a:pt x="4990" y="84"/>
                    </a:lnTo>
                    <a:lnTo>
                      <a:pt x="5031" y="96"/>
                    </a:lnTo>
                    <a:lnTo>
                      <a:pt x="5071" y="111"/>
                    </a:lnTo>
                    <a:lnTo>
                      <a:pt x="5112" y="126"/>
                    </a:lnTo>
                    <a:lnTo>
                      <a:pt x="5153" y="141"/>
                    </a:lnTo>
                    <a:lnTo>
                      <a:pt x="5193" y="157"/>
                    </a:lnTo>
                    <a:lnTo>
                      <a:pt x="5234" y="176"/>
                    </a:lnTo>
                    <a:lnTo>
                      <a:pt x="5274" y="192"/>
                    </a:lnTo>
                    <a:lnTo>
                      <a:pt x="5315" y="211"/>
                    </a:lnTo>
                    <a:lnTo>
                      <a:pt x="5355" y="229"/>
                    </a:lnTo>
                    <a:lnTo>
                      <a:pt x="5396" y="248"/>
                    </a:lnTo>
                    <a:lnTo>
                      <a:pt x="5437" y="266"/>
                    </a:lnTo>
                    <a:lnTo>
                      <a:pt x="5477" y="285"/>
                    </a:lnTo>
                    <a:lnTo>
                      <a:pt x="5518" y="305"/>
                    </a:lnTo>
                    <a:lnTo>
                      <a:pt x="5558" y="323"/>
                    </a:lnTo>
                    <a:lnTo>
                      <a:pt x="5599" y="344"/>
                    </a:lnTo>
                    <a:lnTo>
                      <a:pt x="5640" y="362"/>
                    </a:lnTo>
                    <a:lnTo>
                      <a:pt x="5680" y="381"/>
                    </a:lnTo>
                    <a:lnTo>
                      <a:pt x="5719" y="401"/>
                    </a:lnTo>
                    <a:lnTo>
                      <a:pt x="5760" y="419"/>
                    </a:lnTo>
                    <a:lnTo>
                      <a:pt x="5800" y="438"/>
                    </a:lnTo>
                    <a:lnTo>
                      <a:pt x="5446" y="447"/>
                    </a:lnTo>
                    <a:lnTo>
                      <a:pt x="5058" y="423"/>
                    </a:lnTo>
                    <a:lnTo>
                      <a:pt x="5020" y="421"/>
                    </a:lnTo>
                    <a:lnTo>
                      <a:pt x="4968" y="419"/>
                    </a:lnTo>
                    <a:lnTo>
                      <a:pt x="4802" y="421"/>
                    </a:lnTo>
                    <a:lnTo>
                      <a:pt x="4302" y="368"/>
                    </a:lnTo>
                    <a:lnTo>
                      <a:pt x="4258" y="366"/>
                    </a:lnTo>
                    <a:lnTo>
                      <a:pt x="4213" y="368"/>
                    </a:lnTo>
                    <a:lnTo>
                      <a:pt x="4169" y="369"/>
                    </a:lnTo>
                    <a:lnTo>
                      <a:pt x="4125" y="371"/>
                    </a:lnTo>
                    <a:lnTo>
                      <a:pt x="4079" y="375"/>
                    </a:lnTo>
                    <a:lnTo>
                      <a:pt x="4034" y="381"/>
                    </a:lnTo>
                    <a:lnTo>
                      <a:pt x="3990" y="386"/>
                    </a:lnTo>
                    <a:lnTo>
                      <a:pt x="3944" y="392"/>
                    </a:lnTo>
                    <a:lnTo>
                      <a:pt x="3900" y="397"/>
                    </a:lnTo>
                    <a:lnTo>
                      <a:pt x="3854" y="405"/>
                    </a:lnTo>
                    <a:lnTo>
                      <a:pt x="3809" y="412"/>
                    </a:lnTo>
                    <a:lnTo>
                      <a:pt x="3763" y="419"/>
                    </a:lnTo>
                    <a:lnTo>
                      <a:pt x="3719" y="427"/>
                    </a:lnTo>
                    <a:lnTo>
                      <a:pt x="3673" y="434"/>
                    </a:lnTo>
                    <a:lnTo>
                      <a:pt x="3629" y="441"/>
                    </a:lnTo>
                    <a:lnTo>
                      <a:pt x="3582" y="447"/>
                    </a:lnTo>
                    <a:lnTo>
                      <a:pt x="3536" y="454"/>
                    </a:lnTo>
                    <a:lnTo>
                      <a:pt x="3492" y="460"/>
                    </a:lnTo>
                    <a:lnTo>
                      <a:pt x="3446" y="465"/>
                    </a:lnTo>
                    <a:lnTo>
                      <a:pt x="3402" y="469"/>
                    </a:lnTo>
                    <a:lnTo>
                      <a:pt x="3356" y="471"/>
                    </a:lnTo>
                    <a:lnTo>
                      <a:pt x="3311" y="475"/>
                    </a:lnTo>
                    <a:lnTo>
                      <a:pt x="3265" y="475"/>
                    </a:lnTo>
                    <a:lnTo>
                      <a:pt x="3221" y="475"/>
                    </a:lnTo>
                    <a:lnTo>
                      <a:pt x="3175" y="473"/>
                    </a:lnTo>
                    <a:lnTo>
                      <a:pt x="3130" y="469"/>
                    </a:lnTo>
                    <a:lnTo>
                      <a:pt x="3086" y="464"/>
                    </a:lnTo>
                    <a:lnTo>
                      <a:pt x="3040" y="456"/>
                    </a:lnTo>
                    <a:lnTo>
                      <a:pt x="2996" y="447"/>
                    </a:lnTo>
                    <a:lnTo>
                      <a:pt x="2951" y="436"/>
                    </a:lnTo>
                    <a:lnTo>
                      <a:pt x="2907" y="423"/>
                    </a:lnTo>
                    <a:lnTo>
                      <a:pt x="2863" y="406"/>
                    </a:lnTo>
                    <a:lnTo>
                      <a:pt x="2566" y="434"/>
                    </a:lnTo>
                    <a:lnTo>
                      <a:pt x="2535" y="432"/>
                    </a:lnTo>
                    <a:lnTo>
                      <a:pt x="1902" y="443"/>
                    </a:lnTo>
                    <a:lnTo>
                      <a:pt x="1859" y="441"/>
                    </a:lnTo>
                    <a:lnTo>
                      <a:pt x="1289" y="480"/>
                    </a:lnTo>
                    <a:lnTo>
                      <a:pt x="1273" y="467"/>
                    </a:lnTo>
                    <a:close/>
                  </a:path>
                </a:pathLst>
              </a:custGeom>
              <a:solidFill>
                <a:srgbClr val="66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0" name="Freeform 58"/>
              <p:cNvSpPr>
                <a:spLocks/>
              </p:cNvSpPr>
              <p:nvPr/>
            </p:nvSpPr>
            <p:spPr bwMode="auto">
              <a:xfrm>
                <a:off x="3469" y="3497"/>
                <a:ext cx="735" cy="129"/>
              </a:xfrm>
              <a:custGeom>
                <a:avLst/>
                <a:gdLst/>
                <a:ahLst/>
                <a:cxnLst>
                  <a:cxn ang="0">
                    <a:pos x="574" y="249"/>
                  </a:cxn>
                  <a:cxn ang="0">
                    <a:pos x="571" y="233"/>
                  </a:cxn>
                  <a:cxn ang="0">
                    <a:pos x="598" y="231"/>
                  </a:cxn>
                  <a:cxn ang="0">
                    <a:pos x="687" y="240"/>
                  </a:cxn>
                  <a:cxn ang="0">
                    <a:pos x="796" y="242"/>
                  </a:cxn>
                  <a:cxn ang="0">
                    <a:pos x="919" y="240"/>
                  </a:cxn>
                  <a:cxn ang="0">
                    <a:pos x="1048" y="235"/>
                  </a:cxn>
                  <a:cxn ang="0">
                    <a:pos x="1172" y="225"/>
                  </a:cxn>
                  <a:cxn ang="0">
                    <a:pos x="1281" y="216"/>
                  </a:cxn>
                  <a:cxn ang="0">
                    <a:pos x="1369" y="207"/>
                  </a:cxn>
                  <a:cxn ang="0">
                    <a:pos x="1325" y="192"/>
                  </a:cxn>
                  <a:cxn ang="0">
                    <a:pos x="1179" y="170"/>
                  </a:cxn>
                  <a:cxn ang="0">
                    <a:pos x="1043" y="152"/>
                  </a:cxn>
                  <a:cxn ang="0">
                    <a:pos x="916" y="135"/>
                  </a:cxn>
                  <a:cxn ang="0">
                    <a:pos x="796" y="120"/>
                  </a:cxn>
                  <a:cxn ang="0">
                    <a:pos x="687" y="107"/>
                  </a:cxn>
                  <a:cxn ang="0">
                    <a:pos x="583" y="96"/>
                  </a:cxn>
                  <a:cxn ang="0">
                    <a:pos x="489" y="87"/>
                  </a:cxn>
                  <a:cxn ang="0">
                    <a:pos x="405" y="78"/>
                  </a:cxn>
                  <a:cxn ang="0">
                    <a:pos x="325" y="70"/>
                  </a:cxn>
                  <a:cxn ang="0">
                    <a:pos x="255" y="63"/>
                  </a:cxn>
                  <a:cxn ang="0">
                    <a:pos x="194" y="58"/>
                  </a:cxn>
                  <a:cxn ang="0">
                    <a:pos x="139" y="50"/>
                  </a:cxn>
                  <a:cxn ang="0">
                    <a:pos x="91" y="45"/>
                  </a:cxn>
                  <a:cxn ang="0">
                    <a:pos x="50" y="37"/>
                  </a:cxn>
                  <a:cxn ang="0">
                    <a:pos x="19" y="30"/>
                  </a:cxn>
                  <a:cxn ang="0">
                    <a:pos x="4" y="19"/>
                  </a:cxn>
                  <a:cxn ang="0">
                    <a:pos x="2" y="6"/>
                  </a:cxn>
                  <a:cxn ang="0">
                    <a:pos x="39" y="10"/>
                  </a:cxn>
                  <a:cxn ang="0">
                    <a:pos x="122" y="26"/>
                  </a:cxn>
                  <a:cxn ang="0">
                    <a:pos x="211" y="39"/>
                  </a:cxn>
                  <a:cxn ang="0">
                    <a:pos x="307" y="50"/>
                  </a:cxn>
                  <a:cxn ang="0">
                    <a:pos x="406" y="59"/>
                  </a:cxn>
                  <a:cxn ang="0">
                    <a:pos x="510" y="65"/>
                  </a:cxn>
                  <a:cxn ang="0">
                    <a:pos x="615" y="72"/>
                  </a:cxn>
                  <a:cxn ang="0">
                    <a:pos x="722" y="78"/>
                  </a:cxn>
                  <a:cxn ang="0">
                    <a:pos x="827" y="85"/>
                  </a:cxn>
                  <a:cxn ang="0">
                    <a:pos x="930" y="93"/>
                  </a:cxn>
                  <a:cxn ang="0">
                    <a:pos x="1032" y="102"/>
                  </a:cxn>
                  <a:cxn ang="0">
                    <a:pos x="1128" y="113"/>
                  </a:cxn>
                  <a:cxn ang="0">
                    <a:pos x="1218" y="128"/>
                  </a:cxn>
                  <a:cxn ang="0">
                    <a:pos x="1301" y="146"/>
                  </a:cxn>
                  <a:cxn ang="0">
                    <a:pos x="1377" y="168"/>
                  </a:cxn>
                  <a:cxn ang="0">
                    <a:pos x="1441" y="194"/>
                  </a:cxn>
                  <a:cxn ang="0">
                    <a:pos x="1432" y="216"/>
                  </a:cxn>
                  <a:cxn ang="0">
                    <a:pos x="1336" y="225"/>
                  </a:cxn>
                  <a:cxn ang="0">
                    <a:pos x="1220" y="235"/>
                  </a:cxn>
                  <a:cxn ang="0">
                    <a:pos x="1091" y="240"/>
                  </a:cxn>
                  <a:cxn ang="0">
                    <a:pos x="958" y="246"/>
                  </a:cxn>
                  <a:cxn ang="0">
                    <a:pos x="827" y="249"/>
                  </a:cxn>
                  <a:cxn ang="0">
                    <a:pos x="711" y="253"/>
                  </a:cxn>
                  <a:cxn ang="0">
                    <a:pos x="613" y="257"/>
                  </a:cxn>
                </a:cxnLst>
                <a:rect l="0" t="0" r="r" b="b"/>
                <a:pathLst>
                  <a:path w="1471" h="259">
                    <a:moveTo>
                      <a:pt x="574" y="259"/>
                    </a:moveTo>
                    <a:lnTo>
                      <a:pt x="574" y="249"/>
                    </a:lnTo>
                    <a:lnTo>
                      <a:pt x="572" y="240"/>
                    </a:lnTo>
                    <a:lnTo>
                      <a:pt x="571" y="233"/>
                    </a:lnTo>
                    <a:lnTo>
                      <a:pt x="567" y="224"/>
                    </a:lnTo>
                    <a:lnTo>
                      <a:pt x="598" y="231"/>
                    </a:lnTo>
                    <a:lnTo>
                      <a:pt x="639" y="236"/>
                    </a:lnTo>
                    <a:lnTo>
                      <a:pt x="687" y="240"/>
                    </a:lnTo>
                    <a:lnTo>
                      <a:pt x="738" y="242"/>
                    </a:lnTo>
                    <a:lnTo>
                      <a:pt x="796" y="242"/>
                    </a:lnTo>
                    <a:lnTo>
                      <a:pt x="857" y="242"/>
                    </a:lnTo>
                    <a:lnTo>
                      <a:pt x="919" y="240"/>
                    </a:lnTo>
                    <a:lnTo>
                      <a:pt x="984" y="238"/>
                    </a:lnTo>
                    <a:lnTo>
                      <a:pt x="1048" y="235"/>
                    </a:lnTo>
                    <a:lnTo>
                      <a:pt x="1111" y="231"/>
                    </a:lnTo>
                    <a:lnTo>
                      <a:pt x="1172" y="225"/>
                    </a:lnTo>
                    <a:lnTo>
                      <a:pt x="1229" y="222"/>
                    </a:lnTo>
                    <a:lnTo>
                      <a:pt x="1281" y="216"/>
                    </a:lnTo>
                    <a:lnTo>
                      <a:pt x="1329" y="213"/>
                    </a:lnTo>
                    <a:lnTo>
                      <a:pt x="1369" y="207"/>
                    </a:lnTo>
                    <a:lnTo>
                      <a:pt x="1401" y="203"/>
                    </a:lnTo>
                    <a:lnTo>
                      <a:pt x="1325" y="192"/>
                    </a:lnTo>
                    <a:lnTo>
                      <a:pt x="1251" y="181"/>
                    </a:lnTo>
                    <a:lnTo>
                      <a:pt x="1179" y="170"/>
                    </a:lnTo>
                    <a:lnTo>
                      <a:pt x="1109" y="161"/>
                    </a:lnTo>
                    <a:lnTo>
                      <a:pt x="1043" y="152"/>
                    </a:lnTo>
                    <a:lnTo>
                      <a:pt x="978" y="142"/>
                    </a:lnTo>
                    <a:lnTo>
                      <a:pt x="916" y="135"/>
                    </a:lnTo>
                    <a:lnTo>
                      <a:pt x="855" y="128"/>
                    </a:lnTo>
                    <a:lnTo>
                      <a:pt x="796" y="120"/>
                    </a:lnTo>
                    <a:lnTo>
                      <a:pt x="740" y="115"/>
                    </a:lnTo>
                    <a:lnTo>
                      <a:pt x="687" y="107"/>
                    </a:lnTo>
                    <a:lnTo>
                      <a:pt x="633" y="102"/>
                    </a:lnTo>
                    <a:lnTo>
                      <a:pt x="583" y="96"/>
                    </a:lnTo>
                    <a:lnTo>
                      <a:pt x="536" y="93"/>
                    </a:lnTo>
                    <a:lnTo>
                      <a:pt x="489" y="87"/>
                    </a:lnTo>
                    <a:lnTo>
                      <a:pt x="445" y="83"/>
                    </a:lnTo>
                    <a:lnTo>
                      <a:pt x="405" y="78"/>
                    </a:lnTo>
                    <a:lnTo>
                      <a:pt x="364" y="74"/>
                    </a:lnTo>
                    <a:lnTo>
                      <a:pt x="325" y="70"/>
                    </a:lnTo>
                    <a:lnTo>
                      <a:pt x="290" y="67"/>
                    </a:lnTo>
                    <a:lnTo>
                      <a:pt x="255" y="63"/>
                    </a:lnTo>
                    <a:lnTo>
                      <a:pt x="224" y="61"/>
                    </a:lnTo>
                    <a:lnTo>
                      <a:pt x="194" y="58"/>
                    </a:lnTo>
                    <a:lnTo>
                      <a:pt x="165" y="54"/>
                    </a:lnTo>
                    <a:lnTo>
                      <a:pt x="139" y="50"/>
                    </a:lnTo>
                    <a:lnTo>
                      <a:pt x="113" y="46"/>
                    </a:lnTo>
                    <a:lnTo>
                      <a:pt x="91" y="45"/>
                    </a:lnTo>
                    <a:lnTo>
                      <a:pt x="71" y="41"/>
                    </a:lnTo>
                    <a:lnTo>
                      <a:pt x="50" y="37"/>
                    </a:lnTo>
                    <a:lnTo>
                      <a:pt x="34" y="34"/>
                    </a:lnTo>
                    <a:lnTo>
                      <a:pt x="19" y="30"/>
                    </a:lnTo>
                    <a:lnTo>
                      <a:pt x="4" y="26"/>
                    </a:lnTo>
                    <a:lnTo>
                      <a:pt x="4" y="19"/>
                    </a:lnTo>
                    <a:lnTo>
                      <a:pt x="4" y="13"/>
                    </a:lnTo>
                    <a:lnTo>
                      <a:pt x="2" y="6"/>
                    </a:lnTo>
                    <a:lnTo>
                      <a:pt x="0" y="0"/>
                    </a:lnTo>
                    <a:lnTo>
                      <a:pt x="39" y="10"/>
                    </a:lnTo>
                    <a:lnTo>
                      <a:pt x="80" y="19"/>
                    </a:lnTo>
                    <a:lnTo>
                      <a:pt x="122" y="26"/>
                    </a:lnTo>
                    <a:lnTo>
                      <a:pt x="165" y="34"/>
                    </a:lnTo>
                    <a:lnTo>
                      <a:pt x="211" y="39"/>
                    </a:lnTo>
                    <a:lnTo>
                      <a:pt x="259" y="45"/>
                    </a:lnTo>
                    <a:lnTo>
                      <a:pt x="307" y="50"/>
                    </a:lnTo>
                    <a:lnTo>
                      <a:pt x="357" y="54"/>
                    </a:lnTo>
                    <a:lnTo>
                      <a:pt x="406" y="59"/>
                    </a:lnTo>
                    <a:lnTo>
                      <a:pt x="458" y="63"/>
                    </a:lnTo>
                    <a:lnTo>
                      <a:pt x="510" y="65"/>
                    </a:lnTo>
                    <a:lnTo>
                      <a:pt x="563" y="69"/>
                    </a:lnTo>
                    <a:lnTo>
                      <a:pt x="615" y="72"/>
                    </a:lnTo>
                    <a:lnTo>
                      <a:pt x="668" y="76"/>
                    </a:lnTo>
                    <a:lnTo>
                      <a:pt x="722" y="78"/>
                    </a:lnTo>
                    <a:lnTo>
                      <a:pt x="775" y="82"/>
                    </a:lnTo>
                    <a:lnTo>
                      <a:pt x="827" y="85"/>
                    </a:lnTo>
                    <a:lnTo>
                      <a:pt x="879" y="89"/>
                    </a:lnTo>
                    <a:lnTo>
                      <a:pt x="930" y="93"/>
                    </a:lnTo>
                    <a:lnTo>
                      <a:pt x="982" y="98"/>
                    </a:lnTo>
                    <a:lnTo>
                      <a:pt x="1032" y="102"/>
                    </a:lnTo>
                    <a:lnTo>
                      <a:pt x="1080" y="107"/>
                    </a:lnTo>
                    <a:lnTo>
                      <a:pt x="1128" y="113"/>
                    </a:lnTo>
                    <a:lnTo>
                      <a:pt x="1174" y="120"/>
                    </a:lnTo>
                    <a:lnTo>
                      <a:pt x="1218" y="128"/>
                    </a:lnTo>
                    <a:lnTo>
                      <a:pt x="1261" y="137"/>
                    </a:lnTo>
                    <a:lnTo>
                      <a:pt x="1301" y="146"/>
                    </a:lnTo>
                    <a:lnTo>
                      <a:pt x="1340" y="155"/>
                    </a:lnTo>
                    <a:lnTo>
                      <a:pt x="1377" y="168"/>
                    </a:lnTo>
                    <a:lnTo>
                      <a:pt x="1410" y="179"/>
                    </a:lnTo>
                    <a:lnTo>
                      <a:pt x="1441" y="194"/>
                    </a:lnTo>
                    <a:lnTo>
                      <a:pt x="1471" y="209"/>
                    </a:lnTo>
                    <a:lnTo>
                      <a:pt x="1432" y="216"/>
                    </a:lnTo>
                    <a:lnTo>
                      <a:pt x="1388" y="222"/>
                    </a:lnTo>
                    <a:lnTo>
                      <a:pt x="1336" y="225"/>
                    </a:lnTo>
                    <a:lnTo>
                      <a:pt x="1281" y="231"/>
                    </a:lnTo>
                    <a:lnTo>
                      <a:pt x="1220" y="235"/>
                    </a:lnTo>
                    <a:lnTo>
                      <a:pt x="1157" y="238"/>
                    </a:lnTo>
                    <a:lnTo>
                      <a:pt x="1091" y="240"/>
                    </a:lnTo>
                    <a:lnTo>
                      <a:pt x="1024" y="244"/>
                    </a:lnTo>
                    <a:lnTo>
                      <a:pt x="958" y="246"/>
                    </a:lnTo>
                    <a:lnTo>
                      <a:pt x="892" y="248"/>
                    </a:lnTo>
                    <a:lnTo>
                      <a:pt x="827" y="249"/>
                    </a:lnTo>
                    <a:lnTo>
                      <a:pt x="766" y="251"/>
                    </a:lnTo>
                    <a:lnTo>
                      <a:pt x="711" y="253"/>
                    </a:lnTo>
                    <a:lnTo>
                      <a:pt x="659" y="255"/>
                    </a:lnTo>
                    <a:lnTo>
                      <a:pt x="613" y="257"/>
                    </a:lnTo>
                    <a:lnTo>
                      <a:pt x="574" y="259"/>
                    </a:lnTo>
                    <a:close/>
                  </a:path>
                </a:pathLst>
              </a:custGeom>
              <a:solidFill>
                <a:srgbClr val="00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1" name="Freeform 59"/>
              <p:cNvSpPr>
                <a:spLocks/>
              </p:cNvSpPr>
              <p:nvPr/>
            </p:nvSpPr>
            <p:spPr bwMode="auto">
              <a:xfrm>
                <a:off x="1987" y="2774"/>
                <a:ext cx="2089" cy="821"/>
              </a:xfrm>
              <a:custGeom>
                <a:avLst/>
                <a:gdLst/>
                <a:ahLst/>
                <a:cxnLst>
                  <a:cxn ang="0">
                    <a:pos x="1930" y="1336"/>
                  </a:cxn>
                  <a:cxn ang="0">
                    <a:pos x="1604" y="1603"/>
                  </a:cxn>
                  <a:cxn ang="0">
                    <a:pos x="1541" y="1426"/>
                  </a:cxn>
                  <a:cxn ang="0">
                    <a:pos x="1115" y="1302"/>
                  </a:cxn>
                  <a:cxn ang="0">
                    <a:pos x="1000" y="1402"/>
                  </a:cxn>
                  <a:cxn ang="0">
                    <a:pos x="692" y="1269"/>
                  </a:cxn>
                  <a:cxn ang="0">
                    <a:pos x="949" y="1297"/>
                  </a:cxn>
                  <a:cxn ang="0">
                    <a:pos x="692" y="1367"/>
                  </a:cxn>
                  <a:cxn ang="0">
                    <a:pos x="139" y="719"/>
                  </a:cxn>
                  <a:cxn ang="0">
                    <a:pos x="301" y="350"/>
                  </a:cxn>
                  <a:cxn ang="0">
                    <a:pos x="467" y="1116"/>
                  </a:cxn>
                  <a:cxn ang="0">
                    <a:pos x="845" y="1153"/>
                  </a:cxn>
                  <a:cxn ang="0">
                    <a:pos x="797" y="908"/>
                  </a:cxn>
                  <a:cxn ang="0">
                    <a:pos x="491" y="716"/>
                  </a:cxn>
                  <a:cxn ang="0">
                    <a:pos x="1404" y="703"/>
                  </a:cxn>
                  <a:cxn ang="0">
                    <a:pos x="951" y="242"/>
                  </a:cxn>
                  <a:cxn ang="0">
                    <a:pos x="923" y="422"/>
                  </a:cxn>
                  <a:cxn ang="0">
                    <a:pos x="986" y="666"/>
                  </a:cxn>
                  <a:cxn ang="0">
                    <a:pos x="393" y="660"/>
                  </a:cxn>
                  <a:cxn ang="0">
                    <a:pos x="897" y="601"/>
                  </a:cxn>
                  <a:cxn ang="0">
                    <a:pos x="897" y="260"/>
                  </a:cxn>
                  <a:cxn ang="0">
                    <a:pos x="242" y="301"/>
                  </a:cxn>
                  <a:cxn ang="0">
                    <a:pos x="34" y="249"/>
                  </a:cxn>
                  <a:cxn ang="0">
                    <a:pos x="274" y="159"/>
                  </a:cxn>
                  <a:cxn ang="0">
                    <a:pos x="580" y="146"/>
                  </a:cxn>
                  <a:cxn ang="0">
                    <a:pos x="884" y="171"/>
                  </a:cxn>
                  <a:cxn ang="0">
                    <a:pos x="1161" y="166"/>
                  </a:cxn>
                  <a:cxn ang="0">
                    <a:pos x="1275" y="188"/>
                  </a:cxn>
                  <a:cxn ang="0">
                    <a:pos x="1390" y="225"/>
                  </a:cxn>
                  <a:cxn ang="0">
                    <a:pos x="1506" y="219"/>
                  </a:cxn>
                  <a:cxn ang="0">
                    <a:pos x="1583" y="544"/>
                  </a:cxn>
                  <a:cxn ang="0">
                    <a:pos x="1642" y="747"/>
                  </a:cxn>
                  <a:cxn ang="0">
                    <a:pos x="1777" y="742"/>
                  </a:cxn>
                  <a:cxn ang="0">
                    <a:pos x="1910" y="753"/>
                  </a:cxn>
                  <a:cxn ang="0">
                    <a:pos x="2045" y="767"/>
                  </a:cxn>
                  <a:cxn ang="0">
                    <a:pos x="1884" y="247"/>
                  </a:cxn>
                  <a:cxn ang="0">
                    <a:pos x="2152" y="275"/>
                  </a:cxn>
                  <a:cxn ang="0">
                    <a:pos x="2508" y="260"/>
                  </a:cxn>
                  <a:cxn ang="0">
                    <a:pos x="2687" y="249"/>
                  </a:cxn>
                  <a:cxn ang="0">
                    <a:pos x="2866" y="208"/>
                  </a:cxn>
                  <a:cxn ang="0">
                    <a:pos x="3683" y="138"/>
                  </a:cxn>
                  <a:cxn ang="0">
                    <a:pos x="4063" y="31"/>
                  </a:cxn>
                  <a:cxn ang="0">
                    <a:pos x="4109" y="186"/>
                  </a:cxn>
                  <a:cxn ang="0">
                    <a:pos x="4058" y="234"/>
                  </a:cxn>
                  <a:cxn ang="0">
                    <a:pos x="4000" y="404"/>
                  </a:cxn>
                  <a:cxn ang="0">
                    <a:pos x="3810" y="230"/>
                  </a:cxn>
                  <a:cxn ang="0">
                    <a:pos x="4045" y="492"/>
                  </a:cxn>
                  <a:cxn ang="0">
                    <a:pos x="3947" y="754"/>
                  </a:cxn>
                  <a:cxn ang="0">
                    <a:pos x="3624" y="1009"/>
                  </a:cxn>
                  <a:cxn ang="0">
                    <a:pos x="3665" y="1162"/>
                  </a:cxn>
                  <a:cxn ang="0">
                    <a:pos x="3458" y="1238"/>
                  </a:cxn>
                  <a:cxn ang="0">
                    <a:pos x="3028" y="1529"/>
                  </a:cxn>
                  <a:cxn ang="0">
                    <a:pos x="3004" y="1271"/>
                  </a:cxn>
                  <a:cxn ang="0">
                    <a:pos x="2908" y="1282"/>
                  </a:cxn>
                  <a:cxn ang="0">
                    <a:pos x="2814" y="1286"/>
                  </a:cxn>
                  <a:cxn ang="0">
                    <a:pos x="2668" y="1559"/>
                  </a:cxn>
                  <a:cxn ang="0">
                    <a:pos x="3041" y="1304"/>
                  </a:cxn>
                  <a:cxn ang="0">
                    <a:pos x="2556" y="1312"/>
                  </a:cxn>
                  <a:cxn ang="0">
                    <a:pos x="2233" y="1321"/>
                  </a:cxn>
                  <a:cxn ang="0">
                    <a:pos x="2220" y="1642"/>
                  </a:cxn>
                </a:cxnLst>
                <a:rect l="0" t="0" r="r" b="b"/>
                <a:pathLst>
                  <a:path w="4177" h="1642">
                    <a:moveTo>
                      <a:pt x="2115" y="1636"/>
                    </a:moveTo>
                    <a:lnTo>
                      <a:pt x="2076" y="1635"/>
                    </a:lnTo>
                    <a:lnTo>
                      <a:pt x="2078" y="1369"/>
                    </a:lnTo>
                    <a:lnTo>
                      <a:pt x="2054" y="1339"/>
                    </a:lnTo>
                    <a:lnTo>
                      <a:pt x="1930" y="1336"/>
                    </a:lnTo>
                    <a:lnTo>
                      <a:pt x="1890" y="1334"/>
                    </a:lnTo>
                    <a:lnTo>
                      <a:pt x="1681" y="1325"/>
                    </a:lnTo>
                    <a:lnTo>
                      <a:pt x="1700" y="1612"/>
                    </a:lnTo>
                    <a:lnTo>
                      <a:pt x="1678" y="1611"/>
                    </a:lnTo>
                    <a:lnTo>
                      <a:pt x="1604" y="1603"/>
                    </a:lnTo>
                    <a:lnTo>
                      <a:pt x="1591" y="1566"/>
                    </a:lnTo>
                    <a:lnTo>
                      <a:pt x="1578" y="1529"/>
                    </a:lnTo>
                    <a:lnTo>
                      <a:pt x="1565" y="1494"/>
                    </a:lnTo>
                    <a:lnTo>
                      <a:pt x="1552" y="1459"/>
                    </a:lnTo>
                    <a:lnTo>
                      <a:pt x="1541" y="1426"/>
                    </a:lnTo>
                    <a:lnTo>
                      <a:pt x="1532" y="1393"/>
                    </a:lnTo>
                    <a:lnTo>
                      <a:pt x="1528" y="1360"/>
                    </a:lnTo>
                    <a:lnTo>
                      <a:pt x="1528" y="1328"/>
                    </a:lnTo>
                    <a:lnTo>
                      <a:pt x="1515" y="1293"/>
                    </a:lnTo>
                    <a:lnTo>
                      <a:pt x="1115" y="1302"/>
                    </a:lnTo>
                    <a:lnTo>
                      <a:pt x="1126" y="1334"/>
                    </a:lnTo>
                    <a:lnTo>
                      <a:pt x="1144" y="1421"/>
                    </a:lnTo>
                    <a:lnTo>
                      <a:pt x="1172" y="1500"/>
                    </a:lnTo>
                    <a:lnTo>
                      <a:pt x="1047" y="1472"/>
                    </a:lnTo>
                    <a:lnTo>
                      <a:pt x="1000" y="1402"/>
                    </a:lnTo>
                    <a:lnTo>
                      <a:pt x="989" y="1371"/>
                    </a:lnTo>
                    <a:lnTo>
                      <a:pt x="978" y="1297"/>
                    </a:lnTo>
                    <a:lnTo>
                      <a:pt x="971" y="1284"/>
                    </a:lnTo>
                    <a:lnTo>
                      <a:pt x="871" y="1258"/>
                    </a:lnTo>
                    <a:lnTo>
                      <a:pt x="692" y="1269"/>
                    </a:lnTo>
                    <a:lnTo>
                      <a:pt x="696" y="1282"/>
                    </a:lnTo>
                    <a:lnTo>
                      <a:pt x="713" y="1297"/>
                    </a:lnTo>
                    <a:lnTo>
                      <a:pt x="805" y="1286"/>
                    </a:lnTo>
                    <a:lnTo>
                      <a:pt x="849" y="1293"/>
                    </a:lnTo>
                    <a:lnTo>
                      <a:pt x="949" y="1297"/>
                    </a:lnTo>
                    <a:lnTo>
                      <a:pt x="1008" y="1450"/>
                    </a:lnTo>
                    <a:lnTo>
                      <a:pt x="731" y="1374"/>
                    </a:lnTo>
                    <a:lnTo>
                      <a:pt x="716" y="1336"/>
                    </a:lnTo>
                    <a:lnTo>
                      <a:pt x="683" y="1295"/>
                    </a:lnTo>
                    <a:lnTo>
                      <a:pt x="692" y="1367"/>
                    </a:lnTo>
                    <a:lnTo>
                      <a:pt x="428" y="1194"/>
                    </a:lnTo>
                    <a:lnTo>
                      <a:pt x="452" y="1173"/>
                    </a:lnTo>
                    <a:lnTo>
                      <a:pt x="392" y="830"/>
                    </a:lnTo>
                    <a:lnTo>
                      <a:pt x="181" y="821"/>
                    </a:lnTo>
                    <a:lnTo>
                      <a:pt x="139" y="719"/>
                    </a:lnTo>
                    <a:lnTo>
                      <a:pt x="264" y="747"/>
                    </a:lnTo>
                    <a:lnTo>
                      <a:pt x="281" y="743"/>
                    </a:lnTo>
                    <a:lnTo>
                      <a:pt x="275" y="424"/>
                    </a:lnTo>
                    <a:lnTo>
                      <a:pt x="279" y="367"/>
                    </a:lnTo>
                    <a:lnTo>
                      <a:pt x="301" y="350"/>
                    </a:lnTo>
                    <a:lnTo>
                      <a:pt x="351" y="620"/>
                    </a:lnTo>
                    <a:lnTo>
                      <a:pt x="371" y="664"/>
                    </a:lnTo>
                    <a:lnTo>
                      <a:pt x="392" y="703"/>
                    </a:lnTo>
                    <a:lnTo>
                      <a:pt x="395" y="738"/>
                    </a:lnTo>
                    <a:lnTo>
                      <a:pt x="467" y="1116"/>
                    </a:lnTo>
                    <a:lnTo>
                      <a:pt x="467" y="1129"/>
                    </a:lnTo>
                    <a:lnTo>
                      <a:pt x="497" y="1157"/>
                    </a:lnTo>
                    <a:lnTo>
                      <a:pt x="744" y="1153"/>
                    </a:lnTo>
                    <a:lnTo>
                      <a:pt x="797" y="1164"/>
                    </a:lnTo>
                    <a:lnTo>
                      <a:pt x="845" y="1153"/>
                    </a:lnTo>
                    <a:lnTo>
                      <a:pt x="949" y="1162"/>
                    </a:lnTo>
                    <a:lnTo>
                      <a:pt x="951" y="1147"/>
                    </a:lnTo>
                    <a:lnTo>
                      <a:pt x="807" y="1129"/>
                    </a:lnTo>
                    <a:lnTo>
                      <a:pt x="796" y="989"/>
                    </a:lnTo>
                    <a:lnTo>
                      <a:pt x="797" y="908"/>
                    </a:lnTo>
                    <a:lnTo>
                      <a:pt x="805" y="732"/>
                    </a:lnTo>
                    <a:lnTo>
                      <a:pt x="513" y="730"/>
                    </a:lnTo>
                    <a:lnTo>
                      <a:pt x="430" y="727"/>
                    </a:lnTo>
                    <a:lnTo>
                      <a:pt x="452" y="714"/>
                    </a:lnTo>
                    <a:lnTo>
                      <a:pt x="491" y="716"/>
                    </a:lnTo>
                    <a:lnTo>
                      <a:pt x="903" y="684"/>
                    </a:lnTo>
                    <a:lnTo>
                      <a:pt x="932" y="706"/>
                    </a:lnTo>
                    <a:lnTo>
                      <a:pt x="1076" y="708"/>
                    </a:lnTo>
                    <a:lnTo>
                      <a:pt x="1098" y="688"/>
                    </a:lnTo>
                    <a:lnTo>
                      <a:pt x="1404" y="703"/>
                    </a:lnTo>
                    <a:lnTo>
                      <a:pt x="1438" y="391"/>
                    </a:lnTo>
                    <a:lnTo>
                      <a:pt x="1441" y="273"/>
                    </a:lnTo>
                    <a:lnTo>
                      <a:pt x="1412" y="251"/>
                    </a:lnTo>
                    <a:lnTo>
                      <a:pt x="1233" y="253"/>
                    </a:lnTo>
                    <a:lnTo>
                      <a:pt x="951" y="242"/>
                    </a:lnTo>
                    <a:lnTo>
                      <a:pt x="925" y="253"/>
                    </a:lnTo>
                    <a:lnTo>
                      <a:pt x="919" y="275"/>
                    </a:lnTo>
                    <a:lnTo>
                      <a:pt x="923" y="325"/>
                    </a:lnTo>
                    <a:lnTo>
                      <a:pt x="923" y="373"/>
                    </a:lnTo>
                    <a:lnTo>
                      <a:pt x="923" y="422"/>
                    </a:lnTo>
                    <a:lnTo>
                      <a:pt x="923" y="470"/>
                    </a:lnTo>
                    <a:lnTo>
                      <a:pt x="928" y="518"/>
                    </a:lnTo>
                    <a:lnTo>
                      <a:pt x="938" y="568"/>
                    </a:lnTo>
                    <a:lnTo>
                      <a:pt x="956" y="616"/>
                    </a:lnTo>
                    <a:lnTo>
                      <a:pt x="986" y="666"/>
                    </a:lnTo>
                    <a:lnTo>
                      <a:pt x="969" y="683"/>
                    </a:lnTo>
                    <a:lnTo>
                      <a:pt x="969" y="660"/>
                    </a:lnTo>
                    <a:lnTo>
                      <a:pt x="936" y="642"/>
                    </a:lnTo>
                    <a:lnTo>
                      <a:pt x="441" y="675"/>
                    </a:lnTo>
                    <a:lnTo>
                      <a:pt x="393" y="660"/>
                    </a:lnTo>
                    <a:lnTo>
                      <a:pt x="386" y="642"/>
                    </a:lnTo>
                    <a:lnTo>
                      <a:pt x="333" y="339"/>
                    </a:lnTo>
                    <a:lnTo>
                      <a:pt x="344" y="262"/>
                    </a:lnTo>
                    <a:lnTo>
                      <a:pt x="866" y="282"/>
                    </a:lnTo>
                    <a:lnTo>
                      <a:pt x="897" y="601"/>
                    </a:lnTo>
                    <a:lnTo>
                      <a:pt x="897" y="623"/>
                    </a:lnTo>
                    <a:lnTo>
                      <a:pt x="927" y="629"/>
                    </a:lnTo>
                    <a:lnTo>
                      <a:pt x="912" y="579"/>
                    </a:lnTo>
                    <a:lnTo>
                      <a:pt x="901" y="275"/>
                    </a:lnTo>
                    <a:lnTo>
                      <a:pt x="897" y="260"/>
                    </a:lnTo>
                    <a:lnTo>
                      <a:pt x="788" y="247"/>
                    </a:lnTo>
                    <a:lnTo>
                      <a:pt x="336" y="230"/>
                    </a:lnTo>
                    <a:lnTo>
                      <a:pt x="314" y="238"/>
                    </a:lnTo>
                    <a:lnTo>
                      <a:pt x="303" y="312"/>
                    </a:lnTo>
                    <a:lnTo>
                      <a:pt x="242" y="301"/>
                    </a:lnTo>
                    <a:lnTo>
                      <a:pt x="240" y="326"/>
                    </a:lnTo>
                    <a:lnTo>
                      <a:pt x="45" y="315"/>
                    </a:lnTo>
                    <a:lnTo>
                      <a:pt x="0" y="326"/>
                    </a:lnTo>
                    <a:lnTo>
                      <a:pt x="2" y="304"/>
                    </a:lnTo>
                    <a:lnTo>
                      <a:pt x="34" y="249"/>
                    </a:lnTo>
                    <a:lnTo>
                      <a:pt x="47" y="249"/>
                    </a:lnTo>
                    <a:lnTo>
                      <a:pt x="87" y="221"/>
                    </a:lnTo>
                    <a:lnTo>
                      <a:pt x="150" y="194"/>
                    </a:lnTo>
                    <a:lnTo>
                      <a:pt x="211" y="173"/>
                    </a:lnTo>
                    <a:lnTo>
                      <a:pt x="274" y="159"/>
                    </a:lnTo>
                    <a:lnTo>
                      <a:pt x="334" y="147"/>
                    </a:lnTo>
                    <a:lnTo>
                      <a:pt x="397" y="142"/>
                    </a:lnTo>
                    <a:lnTo>
                      <a:pt x="458" y="140"/>
                    </a:lnTo>
                    <a:lnTo>
                      <a:pt x="519" y="142"/>
                    </a:lnTo>
                    <a:lnTo>
                      <a:pt x="580" y="146"/>
                    </a:lnTo>
                    <a:lnTo>
                      <a:pt x="641" y="151"/>
                    </a:lnTo>
                    <a:lnTo>
                      <a:pt x="702" y="157"/>
                    </a:lnTo>
                    <a:lnTo>
                      <a:pt x="762" y="162"/>
                    </a:lnTo>
                    <a:lnTo>
                      <a:pt x="823" y="168"/>
                    </a:lnTo>
                    <a:lnTo>
                      <a:pt x="884" y="171"/>
                    </a:lnTo>
                    <a:lnTo>
                      <a:pt x="947" y="173"/>
                    </a:lnTo>
                    <a:lnTo>
                      <a:pt x="1008" y="171"/>
                    </a:lnTo>
                    <a:lnTo>
                      <a:pt x="1071" y="168"/>
                    </a:lnTo>
                    <a:lnTo>
                      <a:pt x="1137" y="170"/>
                    </a:lnTo>
                    <a:lnTo>
                      <a:pt x="1161" y="166"/>
                    </a:lnTo>
                    <a:lnTo>
                      <a:pt x="1183" y="166"/>
                    </a:lnTo>
                    <a:lnTo>
                      <a:pt x="1207" y="170"/>
                    </a:lnTo>
                    <a:lnTo>
                      <a:pt x="1229" y="173"/>
                    </a:lnTo>
                    <a:lnTo>
                      <a:pt x="1251" y="181"/>
                    </a:lnTo>
                    <a:lnTo>
                      <a:pt x="1275" y="188"/>
                    </a:lnTo>
                    <a:lnTo>
                      <a:pt x="1297" y="195"/>
                    </a:lnTo>
                    <a:lnTo>
                      <a:pt x="1321" y="205"/>
                    </a:lnTo>
                    <a:lnTo>
                      <a:pt x="1344" y="212"/>
                    </a:lnTo>
                    <a:lnTo>
                      <a:pt x="1368" y="219"/>
                    </a:lnTo>
                    <a:lnTo>
                      <a:pt x="1390" y="225"/>
                    </a:lnTo>
                    <a:lnTo>
                      <a:pt x="1412" y="230"/>
                    </a:lnTo>
                    <a:lnTo>
                      <a:pt x="1436" y="232"/>
                    </a:lnTo>
                    <a:lnTo>
                      <a:pt x="1460" y="230"/>
                    </a:lnTo>
                    <a:lnTo>
                      <a:pt x="1482" y="227"/>
                    </a:lnTo>
                    <a:lnTo>
                      <a:pt x="1506" y="219"/>
                    </a:lnTo>
                    <a:lnTo>
                      <a:pt x="1534" y="295"/>
                    </a:lnTo>
                    <a:lnTo>
                      <a:pt x="1523" y="337"/>
                    </a:lnTo>
                    <a:lnTo>
                      <a:pt x="1559" y="409"/>
                    </a:lnTo>
                    <a:lnTo>
                      <a:pt x="1613" y="463"/>
                    </a:lnTo>
                    <a:lnTo>
                      <a:pt x="1583" y="544"/>
                    </a:lnTo>
                    <a:lnTo>
                      <a:pt x="1587" y="566"/>
                    </a:lnTo>
                    <a:lnTo>
                      <a:pt x="1593" y="655"/>
                    </a:lnTo>
                    <a:lnTo>
                      <a:pt x="1595" y="710"/>
                    </a:lnTo>
                    <a:lnTo>
                      <a:pt x="1615" y="751"/>
                    </a:lnTo>
                    <a:lnTo>
                      <a:pt x="1642" y="747"/>
                    </a:lnTo>
                    <a:lnTo>
                      <a:pt x="1668" y="743"/>
                    </a:lnTo>
                    <a:lnTo>
                      <a:pt x="1696" y="742"/>
                    </a:lnTo>
                    <a:lnTo>
                      <a:pt x="1724" y="742"/>
                    </a:lnTo>
                    <a:lnTo>
                      <a:pt x="1749" y="742"/>
                    </a:lnTo>
                    <a:lnTo>
                      <a:pt x="1777" y="742"/>
                    </a:lnTo>
                    <a:lnTo>
                      <a:pt x="1803" y="743"/>
                    </a:lnTo>
                    <a:lnTo>
                      <a:pt x="1831" y="745"/>
                    </a:lnTo>
                    <a:lnTo>
                      <a:pt x="1857" y="747"/>
                    </a:lnTo>
                    <a:lnTo>
                      <a:pt x="1884" y="751"/>
                    </a:lnTo>
                    <a:lnTo>
                      <a:pt x="1910" y="753"/>
                    </a:lnTo>
                    <a:lnTo>
                      <a:pt x="1938" y="756"/>
                    </a:lnTo>
                    <a:lnTo>
                      <a:pt x="1964" y="758"/>
                    </a:lnTo>
                    <a:lnTo>
                      <a:pt x="1991" y="762"/>
                    </a:lnTo>
                    <a:lnTo>
                      <a:pt x="2017" y="766"/>
                    </a:lnTo>
                    <a:lnTo>
                      <a:pt x="2045" y="767"/>
                    </a:lnTo>
                    <a:lnTo>
                      <a:pt x="2032" y="559"/>
                    </a:lnTo>
                    <a:lnTo>
                      <a:pt x="2059" y="371"/>
                    </a:lnTo>
                    <a:lnTo>
                      <a:pt x="2039" y="358"/>
                    </a:lnTo>
                    <a:lnTo>
                      <a:pt x="1749" y="325"/>
                    </a:lnTo>
                    <a:lnTo>
                      <a:pt x="1884" y="247"/>
                    </a:lnTo>
                    <a:lnTo>
                      <a:pt x="1964" y="267"/>
                    </a:lnTo>
                    <a:lnTo>
                      <a:pt x="2017" y="253"/>
                    </a:lnTo>
                    <a:lnTo>
                      <a:pt x="2052" y="236"/>
                    </a:lnTo>
                    <a:lnTo>
                      <a:pt x="2087" y="264"/>
                    </a:lnTo>
                    <a:lnTo>
                      <a:pt x="2152" y="275"/>
                    </a:lnTo>
                    <a:lnTo>
                      <a:pt x="2366" y="240"/>
                    </a:lnTo>
                    <a:lnTo>
                      <a:pt x="2401" y="247"/>
                    </a:lnTo>
                    <a:lnTo>
                      <a:pt x="2436" y="254"/>
                    </a:lnTo>
                    <a:lnTo>
                      <a:pt x="2471" y="258"/>
                    </a:lnTo>
                    <a:lnTo>
                      <a:pt x="2508" y="260"/>
                    </a:lnTo>
                    <a:lnTo>
                      <a:pt x="2543" y="262"/>
                    </a:lnTo>
                    <a:lnTo>
                      <a:pt x="2580" y="260"/>
                    </a:lnTo>
                    <a:lnTo>
                      <a:pt x="2615" y="258"/>
                    </a:lnTo>
                    <a:lnTo>
                      <a:pt x="2652" y="254"/>
                    </a:lnTo>
                    <a:lnTo>
                      <a:pt x="2687" y="249"/>
                    </a:lnTo>
                    <a:lnTo>
                      <a:pt x="2722" y="243"/>
                    </a:lnTo>
                    <a:lnTo>
                      <a:pt x="2759" y="236"/>
                    </a:lnTo>
                    <a:lnTo>
                      <a:pt x="2794" y="227"/>
                    </a:lnTo>
                    <a:lnTo>
                      <a:pt x="2831" y="218"/>
                    </a:lnTo>
                    <a:lnTo>
                      <a:pt x="2866" y="208"/>
                    </a:lnTo>
                    <a:lnTo>
                      <a:pt x="2901" y="199"/>
                    </a:lnTo>
                    <a:lnTo>
                      <a:pt x="2936" y="188"/>
                    </a:lnTo>
                    <a:lnTo>
                      <a:pt x="2958" y="175"/>
                    </a:lnTo>
                    <a:lnTo>
                      <a:pt x="3047" y="230"/>
                    </a:lnTo>
                    <a:lnTo>
                      <a:pt x="3683" y="138"/>
                    </a:lnTo>
                    <a:lnTo>
                      <a:pt x="3738" y="83"/>
                    </a:lnTo>
                    <a:lnTo>
                      <a:pt x="3880" y="103"/>
                    </a:lnTo>
                    <a:lnTo>
                      <a:pt x="3969" y="92"/>
                    </a:lnTo>
                    <a:lnTo>
                      <a:pt x="4050" y="31"/>
                    </a:lnTo>
                    <a:lnTo>
                      <a:pt x="4063" y="31"/>
                    </a:lnTo>
                    <a:lnTo>
                      <a:pt x="4106" y="33"/>
                    </a:lnTo>
                    <a:lnTo>
                      <a:pt x="4117" y="7"/>
                    </a:lnTo>
                    <a:lnTo>
                      <a:pt x="4177" y="0"/>
                    </a:lnTo>
                    <a:lnTo>
                      <a:pt x="4024" y="448"/>
                    </a:lnTo>
                    <a:lnTo>
                      <a:pt x="4109" y="186"/>
                    </a:lnTo>
                    <a:lnTo>
                      <a:pt x="4089" y="162"/>
                    </a:lnTo>
                    <a:lnTo>
                      <a:pt x="3821" y="166"/>
                    </a:lnTo>
                    <a:lnTo>
                      <a:pt x="3821" y="188"/>
                    </a:lnTo>
                    <a:lnTo>
                      <a:pt x="4074" y="197"/>
                    </a:lnTo>
                    <a:lnTo>
                      <a:pt x="4058" y="234"/>
                    </a:lnTo>
                    <a:lnTo>
                      <a:pt x="4043" y="269"/>
                    </a:lnTo>
                    <a:lnTo>
                      <a:pt x="4030" y="304"/>
                    </a:lnTo>
                    <a:lnTo>
                      <a:pt x="4019" y="337"/>
                    </a:lnTo>
                    <a:lnTo>
                      <a:pt x="4008" y="371"/>
                    </a:lnTo>
                    <a:lnTo>
                      <a:pt x="4000" y="404"/>
                    </a:lnTo>
                    <a:lnTo>
                      <a:pt x="3993" y="439"/>
                    </a:lnTo>
                    <a:lnTo>
                      <a:pt x="3989" y="472"/>
                    </a:lnTo>
                    <a:lnTo>
                      <a:pt x="3773" y="504"/>
                    </a:lnTo>
                    <a:lnTo>
                      <a:pt x="3823" y="243"/>
                    </a:lnTo>
                    <a:lnTo>
                      <a:pt x="3810" y="230"/>
                    </a:lnTo>
                    <a:lnTo>
                      <a:pt x="3742" y="516"/>
                    </a:lnTo>
                    <a:lnTo>
                      <a:pt x="3755" y="539"/>
                    </a:lnTo>
                    <a:lnTo>
                      <a:pt x="3978" y="516"/>
                    </a:lnTo>
                    <a:lnTo>
                      <a:pt x="4013" y="526"/>
                    </a:lnTo>
                    <a:lnTo>
                      <a:pt x="4045" y="492"/>
                    </a:lnTo>
                    <a:lnTo>
                      <a:pt x="3869" y="952"/>
                    </a:lnTo>
                    <a:lnTo>
                      <a:pt x="3853" y="952"/>
                    </a:lnTo>
                    <a:lnTo>
                      <a:pt x="3829" y="994"/>
                    </a:lnTo>
                    <a:lnTo>
                      <a:pt x="3934" y="780"/>
                    </a:lnTo>
                    <a:lnTo>
                      <a:pt x="3947" y="754"/>
                    </a:lnTo>
                    <a:lnTo>
                      <a:pt x="3943" y="742"/>
                    </a:lnTo>
                    <a:lnTo>
                      <a:pt x="3936" y="723"/>
                    </a:lnTo>
                    <a:lnTo>
                      <a:pt x="3713" y="723"/>
                    </a:lnTo>
                    <a:lnTo>
                      <a:pt x="3696" y="732"/>
                    </a:lnTo>
                    <a:lnTo>
                      <a:pt x="3624" y="1009"/>
                    </a:lnTo>
                    <a:lnTo>
                      <a:pt x="3611" y="1007"/>
                    </a:lnTo>
                    <a:lnTo>
                      <a:pt x="3609" y="1020"/>
                    </a:lnTo>
                    <a:lnTo>
                      <a:pt x="3799" y="1059"/>
                    </a:lnTo>
                    <a:lnTo>
                      <a:pt x="3749" y="1131"/>
                    </a:lnTo>
                    <a:lnTo>
                      <a:pt x="3665" y="1162"/>
                    </a:lnTo>
                    <a:lnTo>
                      <a:pt x="3617" y="1166"/>
                    </a:lnTo>
                    <a:lnTo>
                      <a:pt x="3604" y="1173"/>
                    </a:lnTo>
                    <a:lnTo>
                      <a:pt x="3535" y="1350"/>
                    </a:lnTo>
                    <a:lnTo>
                      <a:pt x="3421" y="1400"/>
                    </a:lnTo>
                    <a:lnTo>
                      <a:pt x="3458" y="1238"/>
                    </a:lnTo>
                    <a:lnTo>
                      <a:pt x="3449" y="1223"/>
                    </a:lnTo>
                    <a:lnTo>
                      <a:pt x="3218" y="1229"/>
                    </a:lnTo>
                    <a:lnTo>
                      <a:pt x="3196" y="1227"/>
                    </a:lnTo>
                    <a:lnTo>
                      <a:pt x="3111" y="1518"/>
                    </a:lnTo>
                    <a:lnTo>
                      <a:pt x="3028" y="1529"/>
                    </a:lnTo>
                    <a:lnTo>
                      <a:pt x="3080" y="1306"/>
                    </a:lnTo>
                    <a:lnTo>
                      <a:pt x="3072" y="1288"/>
                    </a:lnTo>
                    <a:lnTo>
                      <a:pt x="3041" y="1266"/>
                    </a:lnTo>
                    <a:lnTo>
                      <a:pt x="3023" y="1267"/>
                    </a:lnTo>
                    <a:lnTo>
                      <a:pt x="3004" y="1271"/>
                    </a:lnTo>
                    <a:lnTo>
                      <a:pt x="2984" y="1273"/>
                    </a:lnTo>
                    <a:lnTo>
                      <a:pt x="2965" y="1277"/>
                    </a:lnTo>
                    <a:lnTo>
                      <a:pt x="2947" y="1278"/>
                    </a:lnTo>
                    <a:lnTo>
                      <a:pt x="2927" y="1280"/>
                    </a:lnTo>
                    <a:lnTo>
                      <a:pt x="2908" y="1282"/>
                    </a:lnTo>
                    <a:lnTo>
                      <a:pt x="2890" y="1284"/>
                    </a:lnTo>
                    <a:lnTo>
                      <a:pt x="2869" y="1286"/>
                    </a:lnTo>
                    <a:lnTo>
                      <a:pt x="2851" y="1286"/>
                    </a:lnTo>
                    <a:lnTo>
                      <a:pt x="2832" y="1286"/>
                    </a:lnTo>
                    <a:lnTo>
                      <a:pt x="2814" y="1286"/>
                    </a:lnTo>
                    <a:lnTo>
                      <a:pt x="2796" y="1284"/>
                    </a:lnTo>
                    <a:lnTo>
                      <a:pt x="2777" y="1282"/>
                    </a:lnTo>
                    <a:lnTo>
                      <a:pt x="2759" y="1278"/>
                    </a:lnTo>
                    <a:lnTo>
                      <a:pt x="2740" y="1275"/>
                    </a:lnTo>
                    <a:lnTo>
                      <a:pt x="2668" y="1559"/>
                    </a:lnTo>
                    <a:lnTo>
                      <a:pt x="2681" y="1575"/>
                    </a:lnTo>
                    <a:lnTo>
                      <a:pt x="2698" y="1577"/>
                    </a:lnTo>
                    <a:lnTo>
                      <a:pt x="2738" y="1339"/>
                    </a:lnTo>
                    <a:lnTo>
                      <a:pt x="2757" y="1319"/>
                    </a:lnTo>
                    <a:lnTo>
                      <a:pt x="3041" y="1304"/>
                    </a:lnTo>
                    <a:lnTo>
                      <a:pt x="2997" y="1528"/>
                    </a:lnTo>
                    <a:lnTo>
                      <a:pt x="2666" y="1592"/>
                    </a:lnTo>
                    <a:lnTo>
                      <a:pt x="2558" y="1611"/>
                    </a:lnTo>
                    <a:lnTo>
                      <a:pt x="2576" y="1334"/>
                    </a:lnTo>
                    <a:lnTo>
                      <a:pt x="2556" y="1312"/>
                    </a:lnTo>
                    <a:lnTo>
                      <a:pt x="2213" y="1299"/>
                    </a:lnTo>
                    <a:lnTo>
                      <a:pt x="2222" y="1620"/>
                    </a:lnTo>
                    <a:lnTo>
                      <a:pt x="2235" y="1616"/>
                    </a:lnTo>
                    <a:lnTo>
                      <a:pt x="2237" y="1572"/>
                    </a:lnTo>
                    <a:lnTo>
                      <a:pt x="2233" y="1321"/>
                    </a:lnTo>
                    <a:lnTo>
                      <a:pt x="2384" y="1336"/>
                    </a:lnTo>
                    <a:lnTo>
                      <a:pt x="2547" y="1332"/>
                    </a:lnTo>
                    <a:lnTo>
                      <a:pt x="2532" y="1609"/>
                    </a:lnTo>
                    <a:lnTo>
                      <a:pt x="2261" y="1622"/>
                    </a:lnTo>
                    <a:lnTo>
                      <a:pt x="2220" y="1642"/>
                    </a:lnTo>
                    <a:lnTo>
                      <a:pt x="2115" y="1636"/>
                    </a:lnTo>
                    <a:close/>
                  </a:path>
                </a:pathLst>
              </a:custGeom>
              <a:solidFill>
                <a:srgbClr val="CC99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2" name="Freeform 60"/>
              <p:cNvSpPr>
                <a:spLocks/>
              </p:cNvSpPr>
              <p:nvPr/>
            </p:nvSpPr>
            <p:spPr bwMode="auto">
              <a:xfrm>
                <a:off x="2086" y="3197"/>
                <a:ext cx="108" cy="152"/>
              </a:xfrm>
              <a:custGeom>
                <a:avLst/>
                <a:gdLst/>
                <a:ahLst/>
                <a:cxnLst>
                  <a:cxn ang="0">
                    <a:pos x="177" y="300"/>
                  </a:cxn>
                  <a:cxn ang="0">
                    <a:pos x="72" y="182"/>
                  </a:cxn>
                  <a:cxn ang="0">
                    <a:pos x="7" y="40"/>
                  </a:cxn>
                  <a:cxn ang="0">
                    <a:pos x="0" y="27"/>
                  </a:cxn>
                  <a:cxn ang="0">
                    <a:pos x="157" y="0"/>
                  </a:cxn>
                  <a:cxn ang="0">
                    <a:pos x="183" y="134"/>
                  </a:cxn>
                  <a:cxn ang="0">
                    <a:pos x="216" y="302"/>
                  </a:cxn>
                  <a:cxn ang="0">
                    <a:pos x="177" y="300"/>
                  </a:cxn>
                </a:cxnLst>
                <a:rect l="0" t="0" r="r" b="b"/>
                <a:pathLst>
                  <a:path w="216" h="302">
                    <a:moveTo>
                      <a:pt x="177" y="300"/>
                    </a:moveTo>
                    <a:lnTo>
                      <a:pt x="72" y="182"/>
                    </a:lnTo>
                    <a:lnTo>
                      <a:pt x="7" y="40"/>
                    </a:lnTo>
                    <a:lnTo>
                      <a:pt x="0" y="27"/>
                    </a:lnTo>
                    <a:lnTo>
                      <a:pt x="157" y="0"/>
                    </a:lnTo>
                    <a:lnTo>
                      <a:pt x="183" y="134"/>
                    </a:lnTo>
                    <a:lnTo>
                      <a:pt x="216" y="302"/>
                    </a:lnTo>
                    <a:lnTo>
                      <a:pt x="177" y="300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3" name="Freeform 61"/>
              <p:cNvSpPr>
                <a:spLocks/>
              </p:cNvSpPr>
              <p:nvPr/>
            </p:nvSpPr>
            <p:spPr bwMode="auto">
              <a:xfrm>
                <a:off x="2201" y="3146"/>
                <a:ext cx="176" cy="193"/>
              </a:xfrm>
              <a:custGeom>
                <a:avLst/>
                <a:gdLst/>
                <a:ahLst/>
                <a:cxnLst>
                  <a:cxn ang="0">
                    <a:pos x="69" y="379"/>
                  </a:cxn>
                  <a:cxn ang="0">
                    <a:pos x="0" y="10"/>
                  </a:cxn>
                  <a:cxn ang="0">
                    <a:pos x="333" y="0"/>
                  </a:cxn>
                  <a:cxn ang="0">
                    <a:pos x="353" y="386"/>
                  </a:cxn>
                  <a:cxn ang="0">
                    <a:pos x="314" y="388"/>
                  </a:cxn>
                  <a:cxn ang="0">
                    <a:pos x="270" y="386"/>
                  </a:cxn>
                  <a:cxn ang="0">
                    <a:pos x="69" y="379"/>
                  </a:cxn>
                </a:cxnLst>
                <a:rect l="0" t="0" r="r" b="b"/>
                <a:pathLst>
                  <a:path w="353" h="388">
                    <a:moveTo>
                      <a:pt x="69" y="379"/>
                    </a:moveTo>
                    <a:lnTo>
                      <a:pt x="0" y="10"/>
                    </a:lnTo>
                    <a:lnTo>
                      <a:pt x="333" y="0"/>
                    </a:lnTo>
                    <a:lnTo>
                      <a:pt x="353" y="386"/>
                    </a:lnTo>
                    <a:lnTo>
                      <a:pt x="314" y="388"/>
                    </a:lnTo>
                    <a:lnTo>
                      <a:pt x="270" y="386"/>
                    </a:lnTo>
                    <a:lnTo>
                      <a:pt x="69" y="379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4" name="Freeform 62"/>
              <p:cNvSpPr>
                <a:spLocks/>
              </p:cNvSpPr>
              <p:nvPr/>
            </p:nvSpPr>
            <p:spPr bwMode="auto">
              <a:xfrm>
                <a:off x="2483" y="3168"/>
                <a:ext cx="227" cy="182"/>
              </a:xfrm>
              <a:custGeom>
                <a:avLst/>
                <a:gdLst/>
                <a:ahLst/>
                <a:cxnLst>
                  <a:cxn ang="0">
                    <a:pos x="56" y="343"/>
                  </a:cxn>
                  <a:cxn ang="0">
                    <a:pos x="57" y="321"/>
                  </a:cxn>
                  <a:cxn ang="0">
                    <a:pos x="32" y="284"/>
                  </a:cxn>
                  <a:cxn ang="0">
                    <a:pos x="0" y="0"/>
                  </a:cxn>
                  <a:cxn ang="0">
                    <a:pos x="151" y="24"/>
                  </a:cxn>
                  <a:cxn ang="0">
                    <a:pos x="391" y="11"/>
                  </a:cxn>
                  <a:cxn ang="0">
                    <a:pos x="439" y="13"/>
                  </a:cxn>
                  <a:cxn ang="0">
                    <a:pos x="454" y="310"/>
                  </a:cxn>
                  <a:cxn ang="0">
                    <a:pos x="452" y="335"/>
                  </a:cxn>
                  <a:cxn ang="0">
                    <a:pos x="430" y="365"/>
                  </a:cxn>
                  <a:cxn ang="0">
                    <a:pos x="295" y="352"/>
                  </a:cxn>
                  <a:cxn ang="0">
                    <a:pos x="244" y="350"/>
                  </a:cxn>
                  <a:cxn ang="0">
                    <a:pos x="109" y="335"/>
                  </a:cxn>
                  <a:cxn ang="0">
                    <a:pos x="56" y="343"/>
                  </a:cxn>
                </a:cxnLst>
                <a:rect l="0" t="0" r="r" b="b"/>
                <a:pathLst>
                  <a:path w="454" h="365">
                    <a:moveTo>
                      <a:pt x="56" y="343"/>
                    </a:moveTo>
                    <a:lnTo>
                      <a:pt x="57" y="321"/>
                    </a:lnTo>
                    <a:lnTo>
                      <a:pt x="32" y="284"/>
                    </a:lnTo>
                    <a:lnTo>
                      <a:pt x="0" y="0"/>
                    </a:lnTo>
                    <a:lnTo>
                      <a:pt x="151" y="24"/>
                    </a:lnTo>
                    <a:lnTo>
                      <a:pt x="391" y="11"/>
                    </a:lnTo>
                    <a:lnTo>
                      <a:pt x="439" y="13"/>
                    </a:lnTo>
                    <a:lnTo>
                      <a:pt x="454" y="310"/>
                    </a:lnTo>
                    <a:lnTo>
                      <a:pt x="452" y="335"/>
                    </a:lnTo>
                    <a:lnTo>
                      <a:pt x="430" y="365"/>
                    </a:lnTo>
                    <a:lnTo>
                      <a:pt x="295" y="352"/>
                    </a:lnTo>
                    <a:lnTo>
                      <a:pt x="244" y="350"/>
                    </a:lnTo>
                    <a:lnTo>
                      <a:pt x="109" y="335"/>
                    </a:lnTo>
                    <a:lnTo>
                      <a:pt x="56" y="343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5" name="Freeform 63"/>
              <p:cNvSpPr>
                <a:spLocks/>
              </p:cNvSpPr>
              <p:nvPr/>
            </p:nvSpPr>
            <p:spPr bwMode="auto">
              <a:xfrm>
                <a:off x="1991" y="2948"/>
                <a:ext cx="127" cy="181"/>
              </a:xfrm>
              <a:custGeom>
                <a:avLst/>
                <a:gdLst/>
                <a:ahLst/>
                <a:cxnLst>
                  <a:cxn ang="0">
                    <a:pos x="230" y="361"/>
                  </a:cxn>
                  <a:cxn ang="0">
                    <a:pos x="131" y="345"/>
                  </a:cxn>
                  <a:cxn ang="0">
                    <a:pos x="101" y="322"/>
                  </a:cxn>
                  <a:cxn ang="0">
                    <a:pos x="99" y="282"/>
                  </a:cxn>
                  <a:cxn ang="0">
                    <a:pos x="0" y="12"/>
                  </a:cxn>
                  <a:cxn ang="0">
                    <a:pos x="144" y="5"/>
                  </a:cxn>
                  <a:cxn ang="0">
                    <a:pos x="192" y="7"/>
                  </a:cxn>
                  <a:cxn ang="0">
                    <a:pos x="232" y="0"/>
                  </a:cxn>
                  <a:cxn ang="0">
                    <a:pos x="243" y="92"/>
                  </a:cxn>
                  <a:cxn ang="0">
                    <a:pos x="251" y="180"/>
                  </a:cxn>
                  <a:cxn ang="0">
                    <a:pos x="254" y="271"/>
                  </a:cxn>
                  <a:cxn ang="0">
                    <a:pos x="253" y="357"/>
                  </a:cxn>
                  <a:cxn ang="0">
                    <a:pos x="230" y="361"/>
                  </a:cxn>
                </a:cxnLst>
                <a:rect l="0" t="0" r="r" b="b"/>
                <a:pathLst>
                  <a:path w="254" h="361">
                    <a:moveTo>
                      <a:pt x="230" y="361"/>
                    </a:moveTo>
                    <a:lnTo>
                      <a:pt x="131" y="345"/>
                    </a:lnTo>
                    <a:lnTo>
                      <a:pt x="101" y="322"/>
                    </a:lnTo>
                    <a:lnTo>
                      <a:pt x="99" y="282"/>
                    </a:lnTo>
                    <a:lnTo>
                      <a:pt x="0" y="12"/>
                    </a:lnTo>
                    <a:lnTo>
                      <a:pt x="144" y="5"/>
                    </a:lnTo>
                    <a:lnTo>
                      <a:pt x="192" y="7"/>
                    </a:lnTo>
                    <a:lnTo>
                      <a:pt x="232" y="0"/>
                    </a:lnTo>
                    <a:lnTo>
                      <a:pt x="243" y="92"/>
                    </a:lnTo>
                    <a:lnTo>
                      <a:pt x="251" y="180"/>
                    </a:lnTo>
                    <a:lnTo>
                      <a:pt x="254" y="271"/>
                    </a:lnTo>
                    <a:lnTo>
                      <a:pt x="253" y="357"/>
                    </a:lnTo>
                    <a:lnTo>
                      <a:pt x="230" y="361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6" name="Freeform 64"/>
              <p:cNvSpPr>
                <a:spLocks/>
              </p:cNvSpPr>
              <p:nvPr/>
            </p:nvSpPr>
            <p:spPr bwMode="auto">
              <a:xfrm>
                <a:off x="2463" y="2913"/>
                <a:ext cx="228" cy="199"/>
              </a:xfrm>
              <a:custGeom>
                <a:avLst/>
                <a:gdLst/>
                <a:ahLst/>
                <a:cxnLst>
                  <a:cxn ang="0">
                    <a:pos x="74" y="384"/>
                  </a:cxn>
                  <a:cxn ang="0">
                    <a:pos x="36" y="366"/>
                  </a:cxn>
                  <a:cxn ang="0">
                    <a:pos x="19" y="325"/>
                  </a:cxn>
                  <a:cxn ang="0">
                    <a:pos x="6" y="246"/>
                  </a:cxn>
                  <a:cxn ang="0">
                    <a:pos x="0" y="168"/>
                  </a:cxn>
                  <a:cxn ang="0">
                    <a:pos x="2" y="91"/>
                  </a:cxn>
                  <a:cxn ang="0">
                    <a:pos x="13" y="15"/>
                  </a:cxn>
                  <a:cxn ang="0">
                    <a:pos x="393" y="0"/>
                  </a:cxn>
                  <a:cxn ang="0">
                    <a:pos x="451" y="2"/>
                  </a:cxn>
                  <a:cxn ang="0">
                    <a:pos x="456" y="95"/>
                  </a:cxn>
                  <a:cxn ang="0">
                    <a:pos x="430" y="399"/>
                  </a:cxn>
                  <a:cxn ang="0">
                    <a:pos x="74" y="384"/>
                  </a:cxn>
                </a:cxnLst>
                <a:rect l="0" t="0" r="r" b="b"/>
                <a:pathLst>
                  <a:path w="456" h="399">
                    <a:moveTo>
                      <a:pt x="74" y="384"/>
                    </a:moveTo>
                    <a:lnTo>
                      <a:pt x="36" y="366"/>
                    </a:lnTo>
                    <a:lnTo>
                      <a:pt x="19" y="325"/>
                    </a:lnTo>
                    <a:lnTo>
                      <a:pt x="6" y="246"/>
                    </a:lnTo>
                    <a:lnTo>
                      <a:pt x="0" y="168"/>
                    </a:lnTo>
                    <a:lnTo>
                      <a:pt x="2" y="91"/>
                    </a:lnTo>
                    <a:lnTo>
                      <a:pt x="13" y="15"/>
                    </a:lnTo>
                    <a:lnTo>
                      <a:pt x="393" y="0"/>
                    </a:lnTo>
                    <a:lnTo>
                      <a:pt x="451" y="2"/>
                    </a:lnTo>
                    <a:lnTo>
                      <a:pt x="456" y="95"/>
                    </a:lnTo>
                    <a:lnTo>
                      <a:pt x="430" y="399"/>
                    </a:lnTo>
                    <a:lnTo>
                      <a:pt x="74" y="384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7" name="Freeform 65"/>
              <p:cNvSpPr>
                <a:spLocks/>
              </p:cNvSpPr>
              <p:nvPr/>
            </p:nvSpPr>
            <p:spPr bwMode="auto">
              <a:xfrm>
                <a:off x="2843" y="3454"/>
                <a:ext cx="170" cy="133"/>
              </a:xfrm>
              <a:custGeom>
                <a:avLst/>
                <a:gdLst/>
                <a:ahLst/>
                <a:cxnLst>
                  <a:cxn ang="0">
                    <a:pos x="121" y="265"/>
                  </a:cxn>
                  <a:cxn ang="0">
                    <a:pos x="22" y="262"/>
                  </a:cxn>
                  <a:cxn ang="0">
                    <a:pos x="0" y="38"/>
                  </a:cxn>
                  <a:cxn ang="0">
                    <a:pos x="9" y="3"/>
                  </a:cxn>
                  <a:cxn ang="0">
                    <a:pos x="339" y="0"/>
                  </a:cxn>
                  <a:cxn ang="0">
                    <a:pos x="334" y="265"/>
                  </a:cxn>
                  <a:cxn ang="0">
                    <a:pos x="121" y="265"/>
                  </a:cxn>
                </a:cxnLst>
                <a:rect l="0" t="0" r="r" b="b"/>
                <a:pathLst>
                  <a:path w="339" h="265">
                    <a:moveTo>
                      <a:pt x="121" y="265"/>
                    </a:moveTo>
                    <a:lnTo>
                      <a:pt x="22" y="262"/>
                    </a:lnTo>
                    <a:lnTo>
                      <a:pt x="0" y="38"/>
                    </a:lnTo>
                    <a:lnTo>
                      <a:pt x="9" y="3"/>
                    </a:lnTo>
                    <a:lnTo>
                      <a:pt x="339" y="0"/>
                    </a:lnTo>
                    <a:lnTo>
                      <a:pt x="334" y="265"/>
                    </a:lnTo>
                    <a:lnTo>
                      <a:pt x="121" y="265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8" name="Freeform 66"/>
              <p:cNvSpPr>
                <a:spLocks/>
              </p:cNvSpPr>
              <p:nvPr/>
            </p:nvSpPr>
            <p:spPr bwMode="auto">
              <a:xfrm>
                <a:off x="2576" y="3426"/>
                <a:ext cx="196" cy="134"/>
              </a:xfrm>
              <a:custGeom>
                <a:avLst/>
                <a:gdLst/>
                <a:ahLst/>
                <a:cxnLst>
                  <a:cxn ang="0">
                    <a:pos x="226" y="262"/>
                  </a:cxn>
                  <a:cxn ang="0">
                    <a:pos x="226" y="257"/>
                  </a:cxn>
                  <a:cxn ang="0">
                    <a:pos x="29" y="198"/>
                  </a:cxn>
                  <a:cxn ang="0">
                    <a:pos x="12" y="155"/>
                  </a:cxn>
                  <a:cxn ang="0">
                    <a:pos x="3" y="118"/>
                  </a:cxn>
                  <a:cxn ang="0">
                    <a:pos x="0" y="80"/>
                  </a:cxn>
                  <a:cxn ang="0">
                    <a:pos x="0" y="41"/>
                  </a:cxn>
                  <a:cxn ang="0">
                    <a:pos x="315" y="0"/>
                  </a:cxn>
                  <a:cxn ang="0">
                    <a:pos x="324" y="109"/>
                  </a:cxn>
                  <a:cxn ang="0">
                    <a:pos x="393" y="268"/>
                  </a:cxn>
                  <a:cxn ang="0">
                    <a:pos x="226" y="262"/>
                  </a:cxn>
                </a:cxnLst>
                <a:rect l="0" t="0" r="r" b="b"/>
                <a:pathLst>
                  <a:path w="393" h="268">
                    <a:moveTo>
                      <a:pt x="226" y="262"/>
                    </a:moveTo>
                    <a:lnTo>
                      <a:pt x="226" y="257"/>
                    </a:lnTo>
                    <a:lnTo>
                      <a:pt x="29" y="198"/>
                    </a:lnTo>
                    <a:lnTo>
                      <a:pt x="12" y="155"/>
                    </a:lnTo>
                    <a:lnTo>
                      <a:pt x="3" y="118"/>
                    </a:lnTo>
                    <a:lnTo>
                      <a:pt x="0" y="80"/>
                    </a:lnTo>
                    <a:lnTo>
                      <a:pt x="0" y="41"/>
                    </a:lnTo>
                    <a:lnTo>
                      <a:pt x="315" y="0"/>
                    </a:lnTo>
                    <a:lnTo>
                      <a:pt x="324" y="109"/>
                    </a:lnTo>
                    <a:lnTo>
                      <a:pt x="393" y="268"/>
                    </a:lnTo>
                    <a:lnTo>
                      <a:pt x="226" y="262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39" name="Freeform 67"/>
              <p:cNvSpPr>
                <a:spLocks/>
              </p:cNvSpPr>
              <p:nvPr/>
            </p:nvSpPr>
            <p:spPr bwMode="auto">
              <a:xfrm>
                <a:off x="3563" y="3400"/>
                <a:ext cx="133" cy="117"/>
              </a:xfrm>
              <a:custGeom>
                <a:avLst/>
                <a:gdLst/>
                <a:ahLst/>
                <a:cxnLst>
                  <a:cxn ang="0">
                    <a:pos x="0" y="232"/>
                  </a:cxn>
                  <a:cxn ang="0">
                    <a:pos x="64" y="5"/>
                  </a:cxn>
                  <a:cxn ang="0">
                    <a:pos x="151" y="9"/>
                  </a:cxn>
                  <a:cxn ang="0">
                    <a:pos x="265" y="0"/>
                  </a:cxn>
                  <a:cxn ang="0">
                    <a:pos x="238" y="145"/>
                  </a:cxn>
                  <a:cxn ang="0">
                    <a:pos x="225" y="162"/>
                  </a:cxn>
                  <a:cxn ang="0">
                    <a:pos x="223" y="179"/>
                  </a:cxn>
                  <a:cxn ang="0">
                    <a:pos x="217" y="188"/>
                  </a:cxn>
                  <a:cxn ang="0">
                    <a:pos x="201" y="184"/>
                  </a:cxn>
                  <a:cxn ang="0">
                    <a:pos x="201" y="188"/>
                  </a:cxn>
                  <a:cxn ang="0">
                    <a:pos x="83" y="214"/>
                  </a:cxn>
                  <a:cxn ang="0">
                    <a:pos x="0" y="232"/>
                  </a:cxn>
                </a:cxnLst>
                <a:rect l="0" t="0" r="r" b="b"/>
                <a:pathLst>
                  <a:path w="265" h="232">
                    <a:moveTo>
                      <a:pt x="0" y="232"/>
                    </a:moveTo>
                    <a:lnTo>
                      <a:pt x="64" y="5"/>
                    </a:lnTo>
                    <a:lnTo>
                      <a:pt x="151" y="9"/>
                    </a:lnTo>
                    <a:lnTo>
                      <a:pt x="265" y="0"/>
                    </a:lnTo>
                    <a:lnTo>
                      <a:pt x="238" y="145"/>
                    </a:lnTo>
                    <a:lnTo>
                      <a:pt x="225" y="162"/>
                    </a:lnTo>
                    <a:lnTo>
                      <a:pt x="223" y="179"/>
                    </a:lnTo>
                    <a:lnTo>
                      <a:pt x="217" y="188"/>
                    </a:lnTo>
                    <a:lnTo>
                      <a:pt x="201" y="184"/>
                    </a:lnTo>
                    <a:lnTo>
                      <a:pt x="201" y="188"/>
                    </a:lnTo>
                    <a:lnTo>
                      <a:pt x="83" y="214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0" name="Freeform 68"/>
              <p:cNvSpPr>
                <a:spLocks/>
              </p:cNvSpPr>
              <p:nvPr/>
            </p:nvSpPr>
            <p:spPr bwMode="auto">
              <a:xfrm>
                <a:off x="3781" y="3423"/>
                <a:ext cx="3" cy="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9"/>
                  </a:cxn>
                  <a:cxn ang="0">
                    <a:pos x="5" y="0"/>
                  </a:cxn>
                  <a:cxn ang="0">
                    <a:pos x="2" y="0"/>
                  </a:cxn>
                </a:cxnLst>
                <a:rect l="0" t="0" r="r" b="b"/>
                <a:pathLst>
                  <a:path w="5" h="9">
                    <a:moveTo>
                      <a:pt x="2" y="0"/>
                    </a:moveTo>
                    <a:lnTo>
                      <a:pt x="0" y="9"/>
                    </a:lnTo>
                    <a:lnTo>
                      <a:pt x="5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99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1" name="Freeform 69"/>
              <p:cNvSpPr>
                <a:spLocks/>
              </p:cNvSpPr>
              <p:nvPr/>
            </p:nvSpPr>
            <p:spPr bwMode="auto">
              <a:xfrm>
                <a:off x="3782" y="3422"/>
                <a:ext cx="4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"/>
                  </a:cxn>
                  <a:cxn ang="0">
                    <a:pos x="0" y="9"/>
                  </a:cxn>
                  <a:cxn ang="0">
                    <a:pos x="7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9">
                    <a:moveTo>
                      <a:pt x="0" y="0"/>
                    </a:moveTo>
                    <a:lnTo>
                      <a:pt x="0" y="9"/>
                    </a:lnTo>
                    <a:lnTo>
                      <a:pt x="0" y="9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683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2" name="Freeform 70"/>
              <p:cNvSpPr>
                <a:spLocks/>
              </p:cNvSpPr>
              <p:nvPr/>
            </p:nvSpPr>
            <p:spPr bwMode="auto">
              <a:xfrm>
                <a:off x="3782" y="3420"/>
                <a:ext cx="7" cy="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8"/>
                  </a:cxn>
                  <a:cxn ang="0">
                    <a:pos x="3" y="8"/>
                  </a:cxn>
                  <a:cxn ang="0">
                    <a:pos x="13" y="0"/>
                  </a:cxn>
                  <a:cxn ang="0">
                    <a:pos x="3" y="0"/>
                  </a:cxn>
                </a:cxnLst>
                <a:rect l="0" t="0" r="r" b="b"/>
                <a:pathLst>
                  <a:path w="13" h="8">
                    <a:moveTo>
                      <a:pt x="3" y="0"/>
                    </a:moveTo>
                    <a:lnTo>
                      <a:pt x="0" y="8"/>
                    </a:lnTo>
                    <a:lnTo>
                      <a:pt x="3" y="8"/>
                    </a:lnTo>
                    <a:lnTo>
                      <a:pt x="1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A0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3" name="Freeform 71"/>
              <p:cNvSpPr>
                <a:spLocks/>
              </p:cNvSpPr>
              <p:nvPr/>
            </p:nvSpPr>
            <p:spPr bwMode="auto">
              <a:xfrm>
                <a:off x="3782" y="3417"/>
                <a:ext cx="9" cy="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9"/>
                  </a:cxn>
                  <a:cxn ang="0">
                    <a:pos x="7" y="9"/>
                  </a:cxn>
                  <a:cxn ang="0">
                    <a:pos x="16" y="2"/>
                  </a:cxn>
                  <a:cxn ang="0">
                    <a:pos x="3" y="0"/>
                  </a:cxn>
                </a:cxnLst>
                <a:rect l="0" t="0" r="r" b="b"/>
                <a:pathLst>
                  <a:path w="16" h="9">
                    <a:moveTo>
                      <a:pt x="3" y="0"/>
                    </a:moveTo>
                    <a:lnTo>
                      <a:pt x="0" y="9"/>
                    </a:lnTo>
                    <a:lnTo>
                      <a:pt x="7" y="9"/>
                    </a:lnTo>
                    <a:lnTo>
                      <a:pt x="16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A3703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4" name="Freeform 72"/>
              <p:cNvSpPr>
                <a:spLocks/>
              </p:cNvSpPr>
              <p:nvPr/>
            </p:nvSpPr>
            <p:spPr bwMode="auto">
              <a:xfrm>
                <a:off x="3784" y="3415"/>
                <a:ext cx="9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"/>
                  </a:cxn>
                  <a:cxn ang="0">
                    <a:pos x="10" y="9"/>
                  </a:cxn>
                  <a:cxn ang="0">
                    <a:pos x="19" y="0"/>
                  </a:cxn>
                  <a:cxn ang="0">
                    <a:pos x="0" y="0"/>
                  </a:cxn>
                </a:cxnLst>
                <a:rect l="0" t="0" r="r" b="b"/>
                <a:pathLst>
                  <a:path w="19" h="9">
                    <a:moveTo>
                      <a:pt x="0" y="0"/>
                    </a:moveTo>
                    <a:lnTo>
                      <a:pt x="0" y="9"/>
                    </a:lnTo>
                    <a:lnTo>
                      <a:pt x="10" y="9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5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5" name="Freeform 73"/>
              <p:cNvSpPr>
                <a:spLocks/>
              </p:cNvSpPr>
              <p:nvPr/>
            </p:nvSpPr>
            <p:spPr bwMode="auto">
              <a:xfrm>
                <a:off x="3784" y="3415"/>
                <a:ext cx="9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13" y="6"/>
                  </a:cxn>
                  <a:cxn ang="0">
                    <a:pos x="19" y="0"/>
                  </a:cxn>
                  <a:cxn ang="0">
                    <a:pos x="0" y="0"/>
                  </a:cxn>
                </a:cxnLst>
                <a:rect l="0" t="0" r="r" b="b"/>
                <a:pathLst>
                  <a:path w="19" h="6">
                    <a:moveTo>
                      <a:pt x="0" y="0"/>
                    </a:moveTo>
                    <a:lnTo>
                      <a:pt x="0" y="4"/>
                    </a:lnTo>
                    <a:lnTo>
                      <a:pt x="13" y="6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A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6" name="Freeform 74"/>
              <p:cNvSpPr>
                <a:spLocks/>
              </p:cNvSpPr>
              <p:nvPr/>
            </p:nvSpPr>
            <p:spPr bwMode="auto">
              <a:xfrm>
                <a:off x="3784" y="3413"/>
                <a:ext cx="11" cy="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19" y="4"/>
                  </a:cxn>
                  <a:cxn ang="0">
                    <a:pos x="23" y="0"/>
                  </a:cxn>
                  <a:cxn ang="0">
                    <a:pos x="6" y="0"/>
                  </a:cxn>
                </a:cxnLst>
                <a:rect l="0" t="0" r="r" b="b"/>
                <a:pathLst>
                  <a:path w="23" h="4">
                    <a:moveTo>
                      <a:pt x="6" y="0"/>
                    </a:moveTo>
                    <a:lnTo>
                      <a:pt x="0" y="4"/>
                    </a:lnTo>
                    <a:lnTo>
                      <a:pt x="19" y="4"/>
                    </a:lnTo>
                    <a:lnTo>
                      <a:pt x="23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AD7A4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7" name="Freeform 75"/>
              <p:cNvSpPr>
                <a:spLocks/>
              </p:cNvSpPr>
              <p:nvPr/>
            </p:nvSpPr>
            <p:spPr bwMode="auto">
              <a:xfrm>
                <a:off x="3784" y="3410"/>
                <a:ext cx="14" cy="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19" y="9"/>
                  </a:cxn>
                  <a:cxn ang="0">
                    <a:pos x="28" y="2"/>
                  </a:cxn>
                  <a:cxn ang="0">
                    <a:pos x="6" y="0"/>
                  </a:cxn>
                </a:cxnLst>
                <a:rect l="0" t="0" r="r" b="b"/>
                <a:pathLst>
                  <a:path w="28" h="9">
                    <a:moveTo>
                      <a:pt x="6" y="0"/>
                    </a:moveTo>
                    <a:lnTo>
                      <a:pt x="0" y="9"/>
                    </a:lnTo>
                    <a:lnTo>
                      <a:pt x="19" y="9"/>
                    </a:lnTo>
                    <a:lnTo>
                      <a:pt x="28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AF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8" name="Freeform 76"/>
              <p:cNvSpPr>
                <a:spLocks/>
              </p:cNvSpPr>
              <p:nvPr/>
            </p:nvSpPr>
            <p:spPr bwMode="auto">
              <a:xfrm>
                <a:off x="3787" y="3409"/>
                <a:ext cx="13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"/>
                  </a:cxn>
                  <a:cxn ang="0">
                    <a:pos x="17" y="9"/>
                  </a:cxn>
                  <a:cxn ang="0">
                    <a:pos x="26" y="2"/>
                  </a:cxn>
                  <a:cxn ang="0">
                    <a:pos x="0" y="0"/>
                  </a:cxn>
                </a:cxnLst>
                <a:rect l="0" t="0" r="r" b="b"/>
                <a:pathLst>
                  <a:path w="26" h="9">
                    <a:moveTo>
                      <a:pt x="0" y="0"/>
                    </a:moveTo>
                    <a:lnTo>
                      <a:pt x="0" y="9"/>
                    </a:lnTo>
                    <a:lnTo>
                      <a:pt x="17" y="9"/>
                    </a:lnTo>
                    <a:lnTo>
                      <a:pt x="26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58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49" name="Freeform 77"/>
              <p:cNvSpPr>
                <a:spLocks/>
              </p:cNvSpPr>
              <p:nvPr/>
            </p:nvSpPr>
            <p:spPr bwMode="auto">
              <a:xfrm>
                <a:off x="3787" y="3407"/>
                <a:ext cx="16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"/>
                  </a:cxn>
                  <a:cxn ang="0">
                    <a:pos x="22" y="9"/>
                  </a:cxn>
                  <a:cxn ang="0">
                    <a:pos x="31" y="0"/>
                  </a:cxn>
                  <a:cxn ang="0">
                    <a:pos x="0" y="0"/>
                  </a:cxn>
                </a:cxnLst>
                <a:rect l="0" t="0" r="r" b="b"/>
                <a:pathLst>
                  <a:path w="31" h="9">
                    <a:moveTo>
                      <a:pt x="0" y="0"/>
                    </a:moveTo>
                    <a:lnTo>
                      <a:pt x="0" y="7"/>
                    </a:lnTo>
                    <a:lnTo>
                      <a:pt x="22" y="9"/>
                    </a:lnTo>
                    <a:lnTo>
                      <a:pt x="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7845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0" name="Freeform 78"/>
              <p:cNvSpPr>
                <a:spLocks/>
              </p:cNvSpPr>
              <p:nvPr/>
            </p:nvSpPr>
            <p:spPr bwMode="auto">
              <a:xfrm>
                <a:off x="3787" y="3404"/>
                <a:ext cx="18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"/>
                  </a:cxn>
                  <a:cxn ang="0">
                    <a:pos x="26" y="11"/>
                  </a:cxn>
                  <a:cxn ang="0">
                    <a:pos x="35" y="2"/>
                  </a:cxn>
                  <a:cxn ang="0">
                    <a:pos x="0" y="0"/>
                  </a:cxn>
                </a:cxnLst>
                <a:rect l="0" t="0" r="r" b="b"/>
                <a:pathLst>
                  <a:path w="35" h="11">
                    <a:moveTo>
                      <a:pt x="0" y="0"/>
                    </a:moveTo>
                    <a:lnTo>
                      <a:pt x="0" y="9"/>
                    </a:lnTo>
                    <a:lnTo>
                      <a:pt x="26" y="11"/>
                    </a:lnTo>
                    <a:lnTo>
                      <a:pt x="35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C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1" name="Freeform 79"/>
              <p:cNvSpPr>
                <a:spLocks/>
              </p:cNvSpPr>
              <p:nvPr/>
            </p:nvSpPr>
            <p:spPr bwMode="auto">
              <a:xfrm>
                <a:off x="3787" y="3402"/>
                <a:ext cx="18" cy="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0"/>
                  </a:cxn>
                  <a:cxn ang="0">
                    <a:pos x="31" y="10"/>
                  </a:cxn>
                  <a:cxn ang="0">
                    <a:pos x="35" y="2"/>
                  </a:cxn>
                  <a:cxn ang="0">
                    <a:pos x="6" y="0"/>
                  </a:cxn>
                </a:cxnLst>
                <a:rect l="0" t="0" r="r" b="b"/>
                <a:pathLst>
                  <a:path w="35" h="10">
                    <a:moveTo>
                      <a:pt x="6" y="0"/>
                    </a:moveTo>
                    <a:lnTo>
                      <a:pt x="0" y="10"/>
                    </a:lnTo>
                    <a:lnTo>
                      <a:pt x="31" y="10"/>
                    </a:lnTo>
                    <a:lnTo>
                      <a:pt x="35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BF8C5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2" name="Freeform 80"/>
              <p:cNvSpPr>
                <a:spLocks/>
              </p:cNvSpPr>
              <p:nvPr/>
            </p:nvSpPr>
            <p:spPr bwMode="auto">
              <a:xfrm>
                <a:off x="3787" y="3400"/>
                <a:ext cx="20" cy="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1" y="0"/>
                  </a:cxn>
                  <a:cxn ang="0">
                    <a:pos x="35" y="9"/>
                  </a:cxn>
                  <a:cxn ang="0">
                    <a:pos x="0" y="7"/>
                  </a:cxn>
                </a:cxnLst>
                <a:rect l="0" t="0" r="r" b="b"/>
                <a:pathLst>
                  <a:path w="41" h="9">
                    <a:moveTo>
                      <a:pt x="0" y="7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41" y="0"/>
                    </a:lnTo>
                    <a:lnTo>
                      <a:pt x="35" y="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C18E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3" name="Freeform 81"/>
              <p:cNvSpPr>
                <a:spLocks/>
              </p:cNvSpPr>
              <p:nvPr/>
            </p:nvSpPr>
            <p:spPr bwMode="auto">
              <a:xfrm>
                <a:off x="3790" y="3398"/>
                <a:ext cx="19" cy="5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0" y="6"/>
                  </a:cxn>
                  <a:cxn ang="0">
                    <a:pos x="3" y="0"/>
                  </a:cxn>
                  <a:cxn ang="0">
                    <a:pos x="38" y="2"/>
                  </a:cxn>
                  <a:cxn ang="0">
                    <a:pos x="29" y="11"/>
                  </a:cxn>
                  <a:cxn ang="0">
                    <a:pos x="0" y="9"/>
                  </a:cxn>
                </a:cxnLst>
                <a:rect l="0" t="0" r="r" b="b"/>
                <a:pathLst>
                  <a:path w="38" h="11">
                    <a:moveTo>
                      <a:pt x="0" y="9"/>
                    </a:moveTo>
                    <a:lnTo>
                      <a:pt x="0" y="6"/>
                    </a:lnTo>
                    <a:lnTo>
                      <a:pt x="3" y="0"/>
                    </a:lnTo>
                    <a:lnTo>
                      <a:pt x="38" y="2"/>
                    </a:lnTo>
                    <a:lnTo>
                      <a:pt x="29" y="11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C693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4" name="Freeform 82"/>
              <p:cNvSpPr>
                <a:spLocks/>
              </p:cNvSpPr>
              <p:nvPr/>
            </p:nvSpPr>
            <p:spPr bwMode="auto">
              <a:xfrm>
                <a:off x="3790" y="3396"/>
                <a:ext cx="22" cy="4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"/>
                  </a:cxn>
                  <a:cxn ang="0">
                    <a:pos x="35" y="10"/>
                  </a:cxn>
                  <a:cxn ang="0">
                    <a:pos x="44" y="2"/>
                  </a:cxn>
                  <a:cxn ang="0">
                    <a:pos x="3" y="0"/>
                  </a:cxn>
                </a:cxnLst>
                <a:rect l="0" t="0" r="r" b="b"/>
                <a:pathLst>
                  <a:path w="44" h="10">
                    <a:moveTo>
                      <a:pt x="3" y="0"/>
                    </a:moveTo>
                    <a:lnTo>
                      <a:pt x="0" y="10"/>
                    </a:lnTo>
                    <a:lnTo>
                      <a:pt x="35" y="10"/>
                    </a:lnTo>
                    <a:lnTo>
                      <a:pt x="44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9966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5" name="Freeform 83"/>
              <p:cNvSpPr>
                <a:spLocks/>
              </p:cNvSpPr>
              <p:nvPr/>
            </p:nvSpPr>
            <p:spPr bwMode="auto">
              <a:xfrm>
                <a:off x="3792" y="3394"/>
                <a:ext cx="22" cy="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7"/>
                  </a:cxn>
                  <a:cxn ang="0">
                    <a:pos x="35" y="9"/>
                  </a:cxn>
                  <a:cxn ang="0">
                    <a:pos x="45" y="2"/>
                  </a:cxn>
                  <a:cxn ang="0">
                    <a:pos x="6" y="0"/>
                  </a:cxn>
                </a:cxnLst>
                <a:rect l="0" t="0" r="r" b="b"/>
                <a:pathLst>
                  <a:path w="45" h="9">
                    <a:moveTo>
                      <a:pt x="6" y="0"/>
                    </a:moveTo>
                    <a:lnTo>
                      <a:pt x="0" y="7"/>
                    </a:lnTo>
                    <a:lnTo>
                      <a:pt x="35" y="9"/>
                    </a:lnTo>
                    <a:lnTo>
                      <a:pt x="45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CC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6" name="Freeform 84"/>
              <p:cNvSpPr>
                <a:spLocks/>
              </p:cNvSpPr>
              <p:nvPr/>
            </p:nvSpPr>
            <p:spPr bwMode="auto">
              <a:xfrm>
                <a:off x="3792" y="3391"/>
                <a:ext cx="22" cy="6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41" y="11"/>
                  </a:cxn>
                  <a:cxn ang="0">
                    <a:pos x="45" y="2"/>
                  </a:cxn>
                  <a:cxn ang="0">
                    <a:pos x="6" y="0"/>
                  </a:cxn>
                </a:cxnLst>
                <a:rect l="0" t="0" r="r" b="b"/>
                <a:pathLst>
                  <a:path w="45" h="11">
                    <a:moveTo>
                      <a:pt x="6" y="0"/>
                    </a:moveTo>
                    <a:lnTo>
                      <a:pt x="0" y="9"/>
                    </a:lnTo>
                    <a:lnTo>
                      <a:pt x="41" y="11"/>
                    </a:lnTo>
                    <a:lnTo>
                      <a:pt x="45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D19E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7" name="Freeform 85"/>
              <p:cNvSpPr>
                <a:spLocks/>
              </p:cNvSpPr>
              <p:nvPr/>
            </p:nvSpPr>
            <p:spPr bwMode="auto">
              <a:xfrm>
                <a:off x="3794" y="3389"/>
                <a:ext cx="23" cy="6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10"/>
                  </a:cxn>
                  <a:cxn ang="0">
                    <a:pos x="39" y="12"/>
                  </a:cxn>
                  <a:cxn ang="0">
                    <a:pos x="44" y="2"/>
                  </a:cxn>
                  <a:cxn ang="0">
                    <a:pos x="3" y="0"/>
                  </a:cxn>
                </a:cxnLst>
                <a:rect l="0" t="0" r="r" b="b"/>
                <a:pathLst>
                  <a:path w="44" h="12">
                    <a:moveTo>
                      <a:pt x="3" y="0"/>
                    </a:moveTo>
                    <a:lnTo>
                      <a:pt x="0" y="10"/>
                    </a:lnTo>
                    <a:lnTo>
                      <a:pt x="39" y="12"/>
                    </a:lnTo>
                    <a:lnTo>
                      <a:pt x="44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D3A06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8" name="Freeform 86"/>
              <p:cNvSpPr>
                <a:spLocks/>
              </p:cNvSpPr>
              <p:nvPr/>
            </p:nvSpPr>
            <p:spPr bwMode="auto">
              <a:xfrm>
                <a:off x="3794" y="3387"/>
                <a:ext cx="24" cy="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7"/>
                  </a:cxn>
                  <a:cxn ang="0">
                    <a:pos x="39" y="9"/>
                  </a:cxn>
                  <a:cxn ang="0">
                    <a:pos x="48" y="2"/>
                  </a:cxn>
                  <a:cxn ang="0">
                    <a:pos x="3" y="0"/>
                  </a:cxn>
                </a:cxnLst>
                <a:rect l="0" t="0" r="r" b="b"/>
                <a:pathLst>
                  <a:path w="48" h="9">
                    <a:moveTo>
                      <a:pt x="3" y="0"/>
                    </a:moveTo>
                    <a:lnTo>
                      <a:pt x="0" y="7"/>
                    </a:lnTo>
                    <a:lnTo>
                      <a:pt x="39" y="9"/>
                    </a:lnTo>
                    <a:lnTo>
                      <a:pt x="48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D8A57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59" name="Freeform 87"/>
              <p:cNvSpPr>
                <a:spLocks/>
              </p:cNvSpPr>
              <p:nvPr/>
            </p:nvSpPr>
            <p:spPr bwMode="auto">
              <a:xfrm>
                <a:off x="3796" y="3385"/>
                <a:ext cx="24" cy="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41" y="11"/>
                  </a:cxn>
                  <a:cxn ang="0">
                    <a:pos x="48" y="2"/>
                  </a:cxn>
                  <a:cxn ang="0">
                    <a:pos x="6" y="0"/>
                  </a:cxn>
                </a:cxnLst>
                <a:rect l="0" t="0" r="r" b="b"/>
                <a:pathLst>
                  <a:path w="48" h="11">
                    <a:moveTo>
                      <a:pt x="6" y="0"/>
                    </a:moveTo>
                    <a:lnTo>
                      <a:pt x="0" y="9"/>
                    </a:lnTo>
                    <a:lnTo>
                      <a:pt x="41" y="11"/>
                    </a:lnTo>
                    <a:lnTo>
                      <a:pt x="48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DBA87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0" name="Freeform 88"/>
              <p:cNvSpPr>
                <a:spLocks/>
              </p:cNvSpPr>
              <p:nvPr/>
            </p:nvSpPr>
            <p:spPr bwMode="auto">
              <a:xfrm>
                <a:off x="3796" y="3383"/>
                <a:ext cx="27" cy="5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45" y="11"/>
                  </a:cxn>
                  <a:cxn ang="0">
                    <a:pos x="54" y="1"/>
                  </a:cxn>
                  <a:cxn ang="0">
                    <a:pos x="6" y="0"/>
                  </a:cxn>
                </a:cxnLst>
                <a:rect l="0" t="0" r="r" b="b"/>
                <a:pathLst>
                  <a:path w="54" h="11">
                    <a:moveTo>
                      <a:pt x="6" y="0"/>
                    </a:moveTo>
                    <a:lnTo>
                      <a:pt x="0" y="9"/>
                    </a:lnTo>
                    <a:lnTo>
                      <a:pt x="45" y="11"/>
                    </a:lnTo>
                    <a:lnTo>
                      <a:pt x="54" y="1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DDAA7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1" name="Freeform 89"/>
              <p:cNvSpPr>
                <a:spLocks/>
              </p:cNvSpPr>
              <p:nvPr/>
            </p:nvSpPr>
            <p:spPr bwMode="auto">
              <a:xfrm>
                <a:off x="3799" y="3383"/>
                <a:ext cx="26" cy="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42" y="5"/>
                  </a:cxn>
                  <a:cxn ang="0">
                    <a:pos x="52" y="1"/>
                  </a:cxn>
                  <a:cxn ang="0">
                    <a:pos x="4" y="0"/>
                  </a:cxn>
                </a:cxnLst>
                <a:rect l="0" t="0" r="r" b="b"/>
                <a:pathLst>
                  <a:path w="52" h="5">
                    <a:moveTo>
                      <a:pt x="4" y="0"/>
                    </a:moveTo>
                    <a:lnTo>
                      <a:pt x="0" y="3"/>
                    </a:lnTo>
                    <a:lnTo>
                      <a:pt x="42" y="5"/>
                    </a:lnTo>
                    <a:lnTo>
                      <a:pt x="52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2AF7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2" name="Freeform 90"/>
              <p:cNvSpPr>
                <a:spLocks/>
              </p:cNvSpPr>
              <p:nvPr/>
            </p:nvSpPr>
            <p:spPr bwMode="auto">
              <a:xfrm>
                <a:off x="3799" y="3381"/>
                <a:ext cx="26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48" y="5"/>
                  </a:cxn>
                  <a:cxn ang="0">
                    <a:pos x="52" y="2"/>
                  </a:cxn>
                  <a:cxn ang="0">
                    <a:pos x="9" y="0"/>
                  </a:cxn>
                </a:cxnLst>
                <a:rect l="0" t="0" r="r" b="b"/>
                <a:pathLst>
                  <a:path w="52" h="5">
                    <a:moveTo>
                      <a:pt x="9" y="0"/>
                    </a:moveTo>
                    <a:lnTo>
                      <a:pt x="0" y="4"/>
                    </a:lnTo>
                    <a:lnTo>
                      <a:pt x="48" y="5"/>
                    </a:lnTo>
                    <a:lnTo>
                      <a:pt x="52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E5B2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3" name="Freeform 91"/>
              <p:cNvSpPr>
                <a:spLocks/>
              </p:cNvSpPr>
              <p:nvPr/>
            </p:nvSpPr>
            <p:spPr bwMode="auto">
              <a:xfrm>
                <a:off x="3801" y="3379"/>
                <a:ext cx="27" cy="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8"/>
                  </a:cxn>
                  <a:cxn ang="0">
                    <a:pos x="48" y="9"/>
                  </a:cxn>
                  <a:cxn ang="0">
                    <a:pos x="53" y="2"/>
                  </a:cxn>
                  <a:cxn ang="0">
                    <a:pos x="5" y="0"/>
                  </a:cxn>
                </a:cxnLst>
                <a:rect l="0" t="0" r="r" b="b"/>
                <a:pathLst>
                  <a:path w="53" h="9">
                    <a:moveTo>
                      <a:pt x="5" y="0"/>
                    </a:moveTo>
                    <a:lnTo>
                      <a:pt x="0" y="8"/>
                    </a:lnTo>
                    <a:lnTo>
                      <a:pt x="48" y="9"/>
                    </a:lnTo>
                    <a:lnTo>
                      <a:pt x="53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8B58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4" name="Freeform 92"/>
              <p:cNvSpPr>
                <a:spLocks/>
              </p:cNvSpPr>
              <p:nvPr/>
            </p:nvSpPr>
            <p:spPr bwMode="auto">
              <a:xfrm>
                <a:off x="3804" y="3376"/>
                <a:ext cx="25" cy="6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9"/>
                  </a:cxn>
                  <a:cxn ang="0">
                    <a:pos x="43" y="11"/>
                  </a:cxn>
                  <a:cxn ang="0">
                    <a:pos x="52" y="1"/>
                  </a:cxn>
                  <a:cxn ang="0">
                    <a:pos x="4" y="0"/>
                  </a:cxn>
                </a:cxnLst>
                <a:rect l="0" t="0" r="r" b="b"/>
                <a:pathLst>
                  <a:path w="52" h="11">
                    <a:moveTo>
                      <a:pt x="4" y="0"/>
                    </a:moveTo>
                    <a:lnTo>
                      <a:pt x="0" y="9"/>
                    </a:lnTo>
                    <a:lnTo>
                      <a:pt x="43" y="11"/>
                    </a:lnTo>
                    <a:lnTo>
                      <a:pt x="52" y="1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DBA8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5" name="Freeform 93"/>
              <p:cNvSpPr>
                <a:spLocks/>
              </p:cNvSpPr>
              <p:nvPr/>
            </p:nvSpPr>
            <p:spPr bwMode="auto">
              <a:xfrm>
                <a:off x="3804" y="3374"/>
                <a:ext cx="28" cy="6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4" y="0"/>
                  </a:cxn>
                  <a:cxn ang="0">
                    <a:pos x="13" y="0"/>
                  </a:cxn>
                  <a:cxn ang="0">
                    <a:pos x="57" y="2"/>
                  </a:cxn>
                  <a:cxn ang="0">
                    <a:pos x="48" y="11"/>
                  </a:cxn>
                  <a:cxn ang="0">
                    <a:pos x="0" y="9"/>
                  </a:cxn>
                </a:cxnLst>
                <a:rect l="0" t="0" r="r" b="b"/>
                <a:pathLst>
                  <a:path w="57" h="11">
                    <a:moveTo>
                      <a:pt x="0" y="9"/>
                    </a:moveTo>
                    <a:lnTo>
                      <a:pt x="4" y="0"/>
                    </a:lnTo>
                    <a:lnTo>
                      <a:pt x="13" y="0"/>
                    </a:lnTo>
                    <a:lnTo>
                      <a:pt x="57" y="2"/>
                    </a:lnTo>
                    <a:lnTo>
                      <a:pt x="48" y="11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EFBC8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6" name="Freeform 94"/>
              <p:cNvSpPr>
                <a:spLocks/>
              </p:cNvSpPr>
              <p:nvPr/>
            </p:nvSpPr>
            <p:spPr bwMode="auto">
              <a:xfrm>
                <a:off x="3805" y="3373"/>
                <a:ext cx="29" cy="4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4"/>
                  </a:cxn>
                  <a:cxn ang="0">
                    <a:pos x="28" y="0"/>
                  </a:cxn>
                  <a:cxn ang="0">
                    <a:pos x="57" y="2"/>
                  </a:cxn>
                  <a:cxn ang="0">
                    <a:pos x="48" y="9"/>
                  </a:cxn>
                  <a:cxn ang="0">
                    <a:pos x="0" y="8"/>
                  </a:cxn>
                </a:cxnLst>
                <a:rect l="0" t="0" r="r" b="b"/>
                <a:pathLst>
                  <a:path w="57" h="9">
                    <a:moveTo>
                      <a:pt x="0" y="8"/>
                    </a:moveTo>
                    <a:lnTo>
                      <a:pt x="0" y="4"/>
                    </a:lnTo>
                    <a:lnTo>
                      <a:pt x="28" y="0"/>
                    </a:lnTo>
                    <a:lnTo>
                      <a:pt x="57" y="2"/>
                    </a:lnTo>
                    <a:lnTo>
                      <a:pt x="48" y="9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4C18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7" name="Freeform 95"/>
              <p:cNvSpPr>
                <a:spLocks/>
              </p:cNvSpPr>
              <p:nvPr/>
            </p:nvSpPr>
            <p:spPr bwMode="auto">
              <a:xfrm>
                <a:off x="3810" y="3371"/>
                <a:ext cx="27" cy="4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0" y="7"/>
                  </a:cxn>
                  <a:cxn ang="0">
                    <a:pos x="44" y="9"/>
                  </a:cxn>
                  <a:cxn ang="0">
                    <a:pos x="54" y="0"/>
                  </a:cxn>
                  <a:cxn ang="0">
                    <a:pos x="35" y="0"/>
                  </a:cxn>
                </a:cxnLst>
                <a:rect l="0" t="0" r="r" b="b"/>
                <a:pathLst>
                  <a:path w="54" h="9">
                    <a:moveTo>
                      <a:pt x="35" y="0"/>
                    </a:moveTo>
                    <a:lnTo>
                      <a:pt x="0" y="7"/>
                    </a:lnTo>
                    <a:lnTo>
                      <a:pt x="44" y="9"/>
                    </a:lnTo>
                    <a:lnTo>
                      <a:pt x="54" y="0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F7C49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8" name="Freeform 96"/>
              <p:cNvSpPr>
                <a:spLocks/>
              </p:cNvSpPr>
              <p:nvPr/>
            </p:nvSpPr>
            <p:spPr bwMode="auto">
              <a:xfrm>
                <a:off x="3819" y="3369"/>
                <a:ext cx="18" cy="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35" y="0"/>
                  </a:cxn>
                  <a:cxn ang="0">
                    <a:pos x="29" y="9"/>
                  </a:cxn>
                  <a:cxn ang="0">
                    <a:pos x="0" y="7"/>
                  </a:cxn>
                </a:cxnLst>
                <a:rect l="0" t="0" r="r" b="b"/>
                <a:pathLst>
                  <a:path w="35" h="9">
                    <a:moveTo>
                      <a:pt x="0" y="7"/>
                    </a:moveTo>
                    <a:lnTo>
                      <a:pt x="35" y="0"/>
                    </a:lnTo>
                    <a:lnTo>
                      <a:pt x="29" y="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9C69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69" name="Freeform 97"/>
              <p:cNvSpPr>
                <a:spLocks/>
              </p:cNvSpPr>
              <p:nvPr/>
            </p:nvSpPr>
            <p:spPr bwMode="auto">
              <a:xfrm>
                <a:off x="3828" y="3369"/>
                <a:ext cx="9" cy="2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19" y="0"/>
                  </a:cxn>
                  <a:cxn ang="0">
                    <a:pos x="19" y="4"/>
                  </a:cxn>
                  <a:cxn ang="0">
                    <a:pos x="0" y="4"/>
                  </a:cxn>
                </a:cxnLst>
                <a:rect l="0" t="0" r="r" b="b"/>
                <a:pathLst>
                  <a:path w="19" h="4">
                    <a:moveTo>
                      <a:pt x="0" y="4"/>
                    </a:moveTo>
                    <a:lnTo>
                      <a:pt x="19" y="0"/>
                    </a:lnTo>
                    <a:lnTo>
                      <a:pt x="19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0" name="Freeform 98"/>
              <p:cNvSpPr>
                <a:spLocks/>
              </p:cNvSpPr>
              <p:nvPr/>
            </p:nvSpPr>
            <p:spPr bwMode="auto">
              <a:xfrm>
                <a:off x="2782" y="3188"/>
                <a:ext cx="206" cy="194"/>
              </a:xfrm>
              <a:custGeom>
                <a:avLst/>
                <a:gdLst/>
                <a:ahLst/>
                <a:cxnLst>
                  <a:cxn ang="0">
                    <a:pos x="396" y="388"/>
                  </a:cxn>
                  <a:cxn ang="0">
                    <a:pos x="238" y="364"/>
                  </a:cxn>
                  <a:cxn ang="0">
                    <a:pos x="64" y="369"/>
                  </a:cxn>
                  <a:cxn ang="0">
                    <a:pos x="61" y="325"/>
                  </a:cxn>
                  <a:cxn ang="0">
                    <a:pos x="22" y="345"/>
                  </a:cxn>
                  <a:cxn ang="0">
                    <a:pos x="0" y="224"/>
                  </a:cxn>
                  <a:cxn ang="0">
                    <a:pos x="16" y="22"/>
                  </a:cxn>
                  <a:cxn ang="0">
                    <a:pos x="9" y="0"/>
                  </a:cxn>
                  <a:cxn ang="0">
                    <a:pos x="131" y="9"/>
                  </a:cxn>
                  <a:cxn ang="0">
                    <a:pos x="173" y="11"/>
                  </a:cxn>
                  <a:cxn ang="0">
                    <a:pos x="282" y="17"/>
                  </a:cxn>
                  <a:cxn ang="0">
                    <a:pos x="382" y="15"/>
                  </a:cxn>
                  <a:cxn ang="0">
                    <a:pos x="404" y="340"/>
                  </a:cxn>
                  <a:cxn ang="0">
                    <a:pos x="411" y="353"/>
                  </a:cxn>
                  <a:cxn ang="0">
                    <a:pos x="396" y="388"/>
                  </a:cxn>
                </a:cxnLst>
                <a:rect l="0" t="0" r="r" b="b"/>
                <a:pathLst>
                  <a:path w="411" h="388">
                    <a:moveTo>
                      <a:pt x="396" y="388"/>
                    </a:moveTo>
                    <a:lnTo>
                      <a:pt x="238" y="364"/>
                    </a:lnTo>
                    <a:lnTo>
                      <a:pt x="64" y="369"/>
                    </a:lnTo>
                    <a:lnTo>
                      <a:pt x="61" y="325"/>
                    </a:lnTo>
                    <a:lnTo>
                      <a:pt x="22" y="345"/>
                    </a:lnTo>
                    <a:lnTo>
                      <a:pt x="0" y="224"/>
                    </a:lnTo>
                    <a:lnTo>
                      <a:pt x="16" y="22"/>
                    </a:lnTo>
                    <a:lnTo>
                      <a:pt x="9" y="0"/>
                    </a:lnTo>
                    <a:lnTo>
                      <a:pt x="131" y="9"/>
                    </a:lnTo>
                    <a:lnTo>
                      <a:pt x="173" y="11"/>
                    </a:lnTo>
                    <a:lnTo>
                      <a:pt x="282" y="17"/>
                    </a:lnTo>
                    <a:lnTo>
                      <a:pt x="382" y="15"/>
                    </a:lnTo>
                    <a:lnTo>
                      <a:pt x="404" y="340"/>
                    </a:lnTo>
                    <a:lnTo>
                      <a:pt x="411" y="353"/>
                    </a:lnTo>
                    <a:lnTo>
                      <a:pt x="396" y="38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1" name="Freeform 99"/>
              <p:cNvSpPr>
                <a:spLocks/>
              </p:cNvSpPr>
              <p:nvPr/>
            </p:nvSpPr>
            <p:spPr bwMode="auto">
              <a:xfrm>
                <a:off x="3598" y="3183"/>
                <a:ext cx="143" cy="152"/>
              </a:xfrm>
              <a:custGeom>
                <a:avLst/>
                <a:gdLst/>
                <a:ahLst/>
                <a:cxnLst>
                  <a:cxn ang="0">
                    <a:pos x="44" y="299"/>
                  </a:cxn>
                  <a:cxn ang="0">
                    <a:pos x="44" y="286"/>
                  </a:cxn>
                  <a:cxn ang="0">
                    <a:pos x="0" y="294"/>
                  </a:cxn>
                  <a:cxn ang="0">
                    <a:pos x="75" y="43"/>
                  </a:cxn>
                  <a:cxn ang="0">
                    <a:pos x="109" y="0"/>
                  </a:cxn>
                  <a:cxn ang="0">
                    <a:pos x="286" y="30"/>
                  </a:cxn>
                  <a:cxn ang="0">
                    <a:pos x="212" y="249"/>
                  </a:cxn>
                  <a:cxn ang="0">
                    <a:pos x="170" y="305"/>
                  </a:cxn>
                  <a:cxn ang="0">
                    <a:pos x="44" y="299"/>
                  </a:cxn>
                </a:cxnLst>
                <a:rect l="0" t="0" r="r" b="b"/>
                <a:pathLst>
                  <a:path w="286" h="305">
                    <a:moveTo>
                      <a:pt x="44" y="299"/>
                    </a:moveTo>
                    <a:lnTo>
                      <a:pt x="44" y="286"/>
                    </a:lnTo>
                    <a:lnTo>
                      <a:pt x="0" y="294"/>
                    </a:lnTo>
                    <a:lnTo>
                      <a:pt x="75" y="43"/>
                    </a:lnTo>
                    <a:lnTo>
                      <a:pt x="109" y="0"/>
                    </a:lnTo>
                    <a:lnTo>
                      <a:pt x="286" y="30"/>
                    </a:lnTo>
                    <a:lnTo>
                      <a:pt x="212" y="249"/>
                    </a:lnTo>
                    <a:lnTo>
                      <a:pt x="170" y="305"/>
                    </a:lnTo>
                    <a:lnTo>
                      <a:pt x="44" y="299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2" name="Freeform 100"/>
              <p:cNvSpPr>
                <a:spLocks/>
              </p:cNvSpPr>
              <p:nvPr/>
            </p:nvSpPr>
            <p:spPr bwMode="auto">
              <a:xfrm>
                <a:off x="3820" y="3152"/>
                <a:ext cx="116" cy="127"/>
              </a:xfrm>
              <a:custGeom>
                <a:avLst/>
                <a:gdLst/>
                <a:ahLst/>
                <a:cxnLst>
                  <a:cxn ang="0">
                    <a:pos x="0" y="255"/>
                  </a:cxn>
                  <a:cxn ang="0">
                    <a:pos x="67" y="4"/>
                  </a:cxn>
                  <a:cxn ang="0">
                    <a:pos x="194" y="0"/>
                  </a:cxn>
                  <a:cxn ang="0">
                    <a:pos x="233" y="10"/>
                  </a:cxn>
                  <a:cxn ang="0">
                    <a:pos x="216" y="41"/>
                  </a:cxn>
                  <a:cxn ang="0">
                    <a:pos x="200" y="70"/>
                  </a:cxn>
                  <a:cxn ang="0">
                    <a:pos x="185" y="100"/>
                  </a:cxn>
                  <a:cxn ang="0">
                    <a:pos x="170" y="128"/>
                  </a:cxn>
                  <a:cxn ang="0">
                    <a:pos x="159" y="157"/>
                  </a:cxn>
                  <a:cxn ang="0">
                    <a:pos x="150" y="185"/>
                  </a:cxn>
                  <a:cxn ang="0">
                    <a:pos x="146" y="212"/>
                  </a:cxn>
                  <a:cxn ang="0">
                    <a:pos x="146" y="242"/>
                  </a:cxn>
                  <a:cxn ang="0">
                    <a:pos x="0" y="255"/>
                  </a:cxn>
                </a:cxnLst>
                <a:rect l="0" t="0" r="r" b="b"/>
                <a:pathLst>
                  <a:path w="233" h="255">
                    <a:moveTo>
                      <a:pt x="0" y="255"/>
                    </a:moveTo>
                    <a:lnTo>
                      <a:pt x="67" y="4"/>
                    </a:lnTo>
                    <a:lnTo>
                      <a:pt x="194" y="0"/>
                    </a:lnTo>
                    <a:lnTo>
                      <a:pt x="233" y="10"/>
                    </a:lnTo>
                    <a:lnTo>
                      <a:pt x="216" y="41"/>
                    </a:lnTo>
                    <a:lnTo>
                      <a:pt x="200" y="70"/>
                    </a:lnTo>
                    <a:lnTo>
                      <a:pt x="185" y="100"/>
                    </a:lnTo>
                    <a:lnTo>
                      <a:pt x="170" y="128"/>
                    </a:lnTo>
                    <a:lnTo>
                      <a:pt x="159" y="157"/>
                    </a:lnTo>
                    <a:lnTo>
                      <a:pt x="150" y="185"/>
                    </a:lnTo>
                    <a:lnTo>
                      <a:pt x="146" y="212"/>
                    </a:lnTo>
                    <a:lnTo>
                      <a:pt x="146" y="242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3" name="Freeform 101"/>
              <p:cNvSpPr>
                <a:spLocks/>
              </p:cNvSpPr>
              <p:nvPr/>
            </p:nvSpPr>
            <p:spPr bwMode="auto">
              <a:xfrm>
                <a:off x="2800" y="2949"/>
                <a:ext cx="210" cy="193"/>
              </a:xfrm>
              <a:custGeom>
                <a:avLst/>
                <a:gdLst/>
                <a:ahLst/>
                <a:cxnLst>
                  <a:cxn ang="0">
                    <a:pos x="0" y="362"/>
                  </a:cxn>
                  <a:cxn ang="0">
                    <a:pos x="5" y="240"/>
                  </a:cxn>
                  <a:cxn ang="0">
                    <a:pos x="7" y="183"/>
                  </a:cxn>
                  <a:cxn ang="0">
                    <a:pos x="35" y="115"/>
                  </a:cxn>
                  <a:cxn ang="0">
                    <a:pos x="127" y="0"/>
                  </a:cxn>
                  <a:cxn ang="0">
                    <a:pos x="385" y="28"/>
                  </a:cxn>
                  <a:cxn ang="0">
                    <a:pos x="421" y="43"/>
                  </a:cxn>
                  <a:cxn ang="0">
                    <a:pos x="389" y="172"/>
                  </a:cxn>
                  <a:cxn ang="0">
                    <a:pos x="387" y="207"/>
                  </a:cxn>
                  <a:cxn ang="0">
                    <a:pos x="398" y="386"/>
                  </a:cxn>
                  <a:cxn ang="0">
                    <a:pos x="0" y="362"/>
                  </a:cxn>
                </a:cxnLst>
                <a:rect l="0" t="0" r="r" b="b"/>
                <a:pathLst>
                  <a:path w="421" h="386">
                    <a:moveTo>
                      <a:pt x="0" y="362"/>
                    </a:moveTo>
                    <a:lnTo>
                      <a:pt x="5" y="240"/>
                    </a:lnTo>
                    <a:lnTo>
                      <a:pt x="7" y="183"/>
                    </a:lnTo>
                    <a:lnTo>
                      <a:pt x="35" y="115"/>
                    </a:lnTo>
                    <a:lnTo>
                      <a:pt x="127" y="0"/>
                    </a:lnTo>
                    <a:lnTo>
                      <a:pt x="385" y="28"/>
                    </a:lnTo>
                    <a:lnTo>
                      <a:pt x="421" y="43"/>
                    </a:lnTo>
                    <a:lnTo>
                      <a:pt x="389" y="172"/>
                    </a:lnTo>
                    <a:lnTo>
                      <a:pt x="387" y="207"/>
                    </a:lnTo>
                    <a:lnTo>
                      <a:pt x="398" y="386"/>
                    </a:lnTo>
                    <a:lnTo>
                      <a:pt x="0" y="362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4" name="Freeform 102"/>
              <p:cNvSpPr>
                <a:spLocks/>
              </p:cNvSpPr>
              <p:nvPr/>
            </p:nvSpPr>
            <p:spPr bwMode="auto">
              <a:xfrm>
                <a:off x="3087" y="2963"/>
                <a:ext cx="190" cy="185"/>
              </a:xfrm>
              <a:custGeom>
                <a:avLst/>
                <a:gdLst/>
                <a:ahLst/>
                <a:cxnLst>
                  <a:cxn ang="0">
                    <a:pos x="343" y="365"/>
                  </a:cxn>
                  <a:cxn ang="0">
                    <a:pos x="243" y="345"/>
                  </a:cxn>
                  <a:cxn ang="0">
                    <a:pos x="57" y="332"/>
                  </a:cxn>
                  <a:cxn ang="0">
                    <a:pos x="0" y="334"/>
                  </a:cxn>
                  <a:cxn ang="0">
                    <a:pos x="9" y="109"/>
                  </a:cxn>
                  <a:cxn ang="0">
                    <a:pos x="3" y="26"/>
                  </a:cxn>
                  <a:cxn ang="0">
                    <a:pos x="249" y="0"/>
                  </a:cxn>
                  <a:cxn ang="0">
                    <a:pos x="287" y="2"/>
                  </a:cxn>
                  <a:cxn ang="0">
                    <a:pos x="380" y="0"/>
                  </a:cxn>
                  <a:cxn ang="0">
                    <a:pos x="359" y="170"/>
                  </a:cxn>
                  <a:cxn ang="0">
                    <a:pos x="378" y="371"/>
                  </a:cxn>
                  <a:cxn ang="0">
                    <a:pos x="343" y="365"/>
                  </a:cxn>
                </a:cxnLst>
                <a:rect l="0" t="0" r="r" b="b"/>
                <a:pathLst>
                  <a:path w="380" h="371">
                    <a:moveTo>
                      <a:pt x="343" y="365"/>
                    </a:moveTo>
                    <a:lnTo>
                      <a:pt x="243" y="345"/>
                    </a:lnTo>
                    <a:lnTo>
                      <a:pt x="57" y="332"/>
                    </a:lnTo>
                    <a:lnTo>
                      <a:pt x="0" y="334"/>
                    </a:lnTo>
                    <a:lnTo>
                      <a:pt x="9" y="109"/>
                    </a:lnTo>
                    <a:lnTo>
                      <a:pt x="3" y="26"/>
                    </a:lnTo>
                    <a:lnTo>
                      <a:pt x="249" y="0"/>
                    </a:lnTo>
                    <a:lnTo>
                      <a:pt x="287" y="2"/>
                    </a:lnTo>
                    <a:lnTo>
                      <a:pt x="380" y="0"/>
                    </a:lnTo>
                    <a:lnTo>
                      <a:pt x="359" y="170"/>
                    </a:lnTo>
                    <a:lnTo>
                      <a:pt x="378" y="371"/>
                    </a:lnTo>
                    <a:lnTo>
                      <a:pt x="343" y="365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5" name="Freeform 103"/>
              <p:cNvSpPr>
                <a:spLocks/>
              </p:cNvSpPr>
              <p:nvPr/>
            </p:nvSpPr>
            <p:spPr bwMode="auto">
              <a:xfrm>
                <a:off x="3360" y="2948"/>
                <a:ext cx="198" cy="170"/>
              </a:xfrm>
              <a:custGeom>
                <a:avLst/>
                <a:gdLst/>
                <a:ahLst/>
                <a:cxnLst>
                  <a:cxn ang="0">
                    <a:pos x="0" y="337"/>
                  </a:cxn>
                  <a:cxn ang="0">
                    <a:pos x="46" y="60"/>
                  </a:cxn>
                  <a:cxn ang="0">
                    <a:pos x="68" y="53"/>
                  </a:cxn>
                  <a:cxn ang="0">
                    <a:pos x="90" y="48"/>
                  </a:cxn>
                  <a:cxn ang="0">
                    <a:pos x="112" y="40"/>
                  </a:cxn>
                  <a:cxn ang="0">
                    <a:pos x="136" y="35"/>
                  </a:cxn>
                  <a:cxn ang="0">
                    <a:pos x="158" y="29"/>
                  </a:cxn>
                  <a:cxn ang="0">
                    <a:pos x="181" y="25"/>
                  </a:cxn>
                  <a:cxn ang="0">
                    <a:pos x="203" y="22"/>
                  </a:cxn>
                  <a:cxn ang="0">
                    <a:pos x="225" y="16"/>
                  </a:cxn>
                  <a:cxn ang="0">
                    <a:pos x="245" y="12"/>
                  </a:cxn>
                  <a:cxn ang="0">
                    <a:pos x="267" y="11"/>
                  </a:cxn>
                  <a:cxn ang="0">
                    <a:pos x="289" y="7"/>
                  </a:cxn>
                  <a:cxn ang="0">
                    <a:pos x="312" y="5"/>
                  </a:cxn>
                  <a:cxn ang="0">
                    <a:pos x="332" y="3"/>
                  </a:cxn>
                  <a:cxn ang="0">
                    <a:pos x="354" y="1"/>
                  </a:cxn>
                  <a:cxn ang="0">
                    <a:pos x="376" y="0"/>
                  </a:cxn>
                  <a:cxn ang="0">
                    <a:pos x="396" y="0"/>
                  </a:cxn>
                  <a:cxn ang="0">
                    <a:pos x="376" y="217"/>
                  </a:cxn>
                  <a:cxn ang="0">
                    <a:pos x="376" y="300"/>
                  </a:cxn>
                  <a:cxn ang="0">
                    <a:pos x="371" y="339"/>
                  </a:cxn>
                  <a:cxn ang="0">
                    <a:pos x="31" y="339"/>
                  </a:cxn>
                  <a:cxn ang="0">
                    <a:pos x="0" y="337"/>
                  </a:cxn>
                </a:cxnLst>
                <a:rect l="0" t="0" r="r" b="b"/>
                <a:pathLst>
                  <a:path w="396" h="339">
                    <a:moveTo>
                      <a:pt x="0" y="337"/>
                    </a:moveTo>
                    <a:lnTo>
                      <a:pt x="46" y="60"/>
                    </a:lnTo>
                    <a:lnTo>
                      <a:pt x="68" y="53"/>
                    </a:lnTo>
                    <a:lnTo>
                      <a:pt x="90" y="48"/>
                    </a:lnTo>
                    <a:lnTo>
                      <a:pt x="112" y="40"/>
                    </a:lnTo>
                    <a:lnTo>
                      <a:pt x="136" y="35"/>
                    </a:lnTo>
                    <a:lnTo>
                      <a:pt x="158" y="29"/>
                    </a:lnTo>
                    <a:lnTo>
                      <a:pt x="181" y="25"/>
                    </a:lnTo>
                    <a:lnTo>
                      <a:pt x="203" y="22"/>
                    </a:lnTo>
                    <a:lnTo>
                      <a:pt x="225" y="16"/>
                    </a:lnTo>
                    <a:lnTo>
                      <a:pt x="245" y="12"/>
                    </a:lnTo>
                    <a:lnTo>
                      <a:pt x="267" y="11"/>
                    </a:lnTo>
                    <a:lnTo>
                      <a:pt x="289" y="7"/>
                    </a:lnTo>
                    <a:lnTo>
                      <a:pt x="312" y="5"/>
                    </a:lnTo>
                    <a:lnTo>
                      <a:pt x="332" y="3"/>
                    </a:lnTo>
                    <a:lnTo>
                      <a:pt x="354" y="1"/>
                    </a:lnTo>
                    <a:lnTo>
                      <a:pt x="376" y="0"/>
                    </a:lnTo>
                    <a:lnTo>
                      <a:pt x="396" y="0"/>
                    </a:lnTo>
                    <a:lnTo>
                      <a:pt x="376" y="217"/>
                    </a:lnTo>
                    <a:lnTo>
                      <a:pt x="376" y="300"/>
                    </a:lnTo>
                    <a:lnTo>
                      <a:pt x="371" y="339"/>
                    </a:lnTo>
                    <a:lnTo>
                      <a:pt x="31" y="339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6" name="Freeform 104"/>
              <p:cNvSpPr>
                <a:spLocks/>
              </p:cNvSpPr>
              <p:nvPr/>
            </p:nvSpPr>
            <p:spPr bwMode="auto">
              <a:xfrm>
                <a:off x="3642" y="2943"/>
                <a:ext cx="170" cy="160"/>
              </a:xfrm>
              <a:custGeom>
                <a:avLst/>
                <a:gdLst/>
                <a:ahLst/>
                <a:cxnLst>
                  <a:cxn ang="0">
                    <a:pos x="192" y="322"/>
                  </a:cxn>
                  <a:cxn ang="0">
                    <a:pos x="109" y="310"/>
                  </a:cxn>
                  <a:cxn ang="0">
                    <a:pos x="111" y="279"/>
                  </a:cxn>
                  <a:cxn ang="0">
                    <a:pos x="0" y="298"/>
                  </a:cxn>
                  <a:cxn ang="0">
                    <a:pos x="11" y="262"/>
                  </a:cxn>
                  <a:cxn ang="0">
                    <a:pos x="72" y="34"/>
                  </a:cxn>
                  <a:cxn ang="0">
                    <a:pos x="85" y="30"/>
                  </a:cxn>
                  <a:cxn ang="0">
                    <a:pos x="340" y="0"/>
                  </a:cxn>
                  <a:cxn ang="0">
                    <a:pos x="327" y="41"/>
                  </a:cxn>
                  <a:cxn ang="0">
                    <a:pos x="318" y="80"/>
                  </a:cxn>
                  <a:cxn ang="0">
                    <a:pos x="308" y="120"/>
                  </a:cxn>
                  <a:cxn ang="0">
                    <a:pos x="301" y="159"/>
                  </a:cxn>
                  <a:cxn ang="0">
                    <a:pos x="294" y="198"/>
                  </a:cxn>
                  <a:cxn ang="0">
                    <a:pos x="290" y="235"/>
                  </a:cxn>
                  <a:cxn ang="0">
                    <a:pos x="286" y="272"/>
                  </a:cxn>
                  <a:cxn ang="0">
                    <a:pos x="284" y="309"/>
                  </a:cxn>
                  <a:cxn ang="0">
                    <a:pos x="192" y="322"/>
                  </a:cxn>
                </a:cxnLst>
                <a:rect l="0" t="0" r="r" b="b"/>
                <a:pathLst>
                  <a:path w="340" h="322">
                    <a:moveTo>
                      <a:pt x="192" y="322"/>
                    </a:moveTo>
                    <a:lnTo>
                      <a:pt x="109" y="310"/>
                    </a:lnTo>
                    <a:lnTo>
                      <a:pt x="111" y="279"/>
                    </a:lnTo>
                    <a:lnTo>
                      <a:pt x="0" y="298"/>
                    </a:lnTo>
                    <a:lnTo>
                      <a:pt x="11" y="262"/>
                    </a:lnTo>
                    <a:lnTo>
                      <a:pt x="72" y="34"/>
                    </a:lnTo>
                    <a:lnTo>
                      <a:pt x="85" y="30"/>
                    </a:lnTo>
                    <a:lnTo>
                      <a:pt x="340" y="0"/>
                    </a:lnTo>
                    <a:lnTo>
                      <a:pt x="327" y="41"/>
                    </a:lnTo>
                    <a:lnTo>
                      <a:pt x="318" y="80"/>
                    </a:lnTo>
                    <a:lnTo>
                      <a:pt x="308" y="120"/>
                    </a:lnTo>
                    <a:lnTo>
                      <a:pt x="301" y="159"/>
                    </a:lnTo>
                    <a:lnTo>
                      <a:pt x="294" y="198"/>
                    </a:lnTo>
                    <a:lnTo>
                      <a:pt x="290" y="235"/>
                    </a:lnTo>
                    <a:lnTo>
                      <a:pt x="286" y="272"/>
                    </a:lnTo>
                    <a:lnTo>
                      <a:pt x="284" y="309"/>
                    </a:lnTo>
                    <a:lnTo>
                      <a:pt x="192" y="322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7" name="Freeform 105"/>
              <p:cNvSpPr>
                <a:spLocks/>
              </p:cNvSpPr>
              <p:nvPr/>
            </p:nvSpPr>
            <p:spPr bwMode="auto">
              <a:xfrm>
                <a:off x="2572" y="3657"/>
                <a:ext cx="1192" cy="73"/>
              </a:xfrm>
              <a:custGeom>
                <a:avLst/>
                <a:gdLst/>
                <a:ahLst/>
                <a:cxnLst>
                  <a:cxn ang="0">
                    <a:pos x="39" y="145"/>
                  </a:cxn>
                  <a:cxn ang="0">
                    <a:pos x="0" y="127"/>
                  </a:cxn>
                  <a:cxn ang="0">
                    <a:pos x="0" y="101"/>
                  </a:cxn>
                  <a:cxn ang="0">
                    <a:pos x="54" y="84"/>
                  </a:cxn>
                  <a:cxn ang="0">
                    <a:pos x="89" y="77"/>
                  </a:cxn>
                  <a:cxn ang="0">
                    <a:pos x="187" y="42"/>
                  </a:cxn>
                  <a:cxn ang="0">
                    <a:pos x="74" y="103"/>
                  </a:cxn>
                  <a:cxn ang="0">
                    <a:pos x="188" y="94"/>
                  </a:cxn>
                  <a:cxn ang="0">
                    <a:pos x="229" y="83"/>
                  </a:cxn>
                  <a:cxn ang="0">
                    <a:pos x="271" y="73"/>
                  </a:cxn>
                  <a:cxn ang="0">
                    <a:pos x="312" y="62"/>
                  </a:cxn>
                  <a:cxn ang="0">
                    <a:pos x="354" y="55"/>
                  </a:cxn>
                  <a:cxn ang="0">
                    <a:pos x="395" y="47"/>
                  </a:cxn>
                  <a:cxn ang="0">
                    <a:pos x="437" y="40"/>
                  </a:cxn>
                  <a:cxn ang="0">
                    <a:pos x="478" y="33"/>
                  </a:cxn>
                  <a:cxn ang="0">
                    <a:pos x="520" y="27"/>
                  </a:cxn>
                  <a:cxn ang="0">
                    <a:pos x="561" y="22"/>
                  </a:cxn>
                  <a:cxn ang="0">
                    <a:pos x="603" y="18"/>
                  </a:cxn>
                  <a:cxn ang="0">
                    <a:pos x="644" y="14"/>
                  </a:cxn>
                  <a:cxn ang="0">
                    <a:pos x="687" y="11"/>
                  </a:cxn>
                  <a:cxn ang="0">
                    <a:pos x="727" y="7"/>
                  </a:cxn>
                  <a:cxn ang="0">
                    <a:pos x="770" y="5"/>
                  </a:cxn>
                  <a:cxn ang="0">
                    <a:pos x="810" y="3"/>
                  </a:cxn>
                  <a:cxn ang="0">
                    <a:pos x="853" y="1"/>
                  </a:cxn>
                  <a:cxn ang="0">
                    <a:pos x="893" y="1"/>
                  </a:cxn>
                  <a:cxn ang="0">
                    <a:pos x="936" y="0"/>
                  </a:cxn>
                  <a:cxn ang="0">
                    <a:pos x="976" y="0"/>
                  </a:cxn>
                  <a:cxn ang="0">
                    <a:pos x="1017" y="0"/>
                  </a:cxn>
                  <a:cxn ang="0">
                    <a:pos x="1059" y="0"/>
                  </a:cxn>
                  <a:cxn ang="0">
                    <a:pos x="1100" y="0"/>
                  </a:cxn>
                  <a:cxn ang="0">
                    <a:pos x="1142" y="0"/>
                  </a:cxn>
                  <a:cxn ang="0">
                    <a:pos x="1183" y="1"/>
                  </a:cxn>
                  <a:cxn ang="0">
                    <a:pos x="1223" y="1"/>
                  </a:cxn>
                  <a:cxn ang="0">
                    <a:pos x="1266" y="3"/>
                  </a:cxn>
                  <a:cxn ang="0">
                    <a:pos x="1306" y="5"/>
                  </a:cxn>
                  <a:cxn ang="0">
                    <a:pos x="1347" y="5"/>
                  </a:cxn>
                  <a:cxn ang="0">
                    <a:pos x="1388" y="7"/>
                  </a:cxn>
                  <a:cxn ang="0">
                    <a:pos x="1430" y="9"/>
                  </a:cxn>
                  <a:cxn ang="0">
                    <a:pos x="1471" y="9"/>
                  </a:cxn>
                  <a:cxn ang="0">
                    <a:pos x="1511" y="11"/>
                  </a:cxn>
                  <a:cxn ang="0">
                    <a:pos x="2384" y="14"/>
                  </a:cxn>
                  <a:cxn ang="0">
                    <a:pos x="2170" y="40"/>
                  </a:cxn>
                  <a:cxn ang="0">
                    <a:pos x="1793" y="44"/>
                  </a:cxn>
                  <a:cxn ang="0">
                    <a:pos x="1746" y="42"/>
                  </a:cxn>
                  <a:cxn ang="0">
                    <a:pos x="888" y="22"/>
                  </a:cxn>
                  <a:cxn ang="0">
                    <a:pos x="843" y="20"/>
                  </a:cxn>
                  <a:cxn ang="0">
                    <a:pos x="275" y="97"/>
                  </a:cxn>
                  <a:cxn ang="0">
                    <a:pos x="196" y="116"/>
                  </a:cxn>
                  <a:cxn ang="0">
                    <a:pos x="116" y="136"/>
                  </a:cxn>
                  <a:cxn ang="0">
                    <a:pos x="39" y="145"/>
                  </a:cxn>
                </a:cxnLst>
                <a:rect l="0" t="0" r="r" b="b"/>
                <a:pathLst>
                  <a:path w="2384" h="145">
                    <a:moveTo>
                      <a:pt x="39" y="145"/>
                    </a:moveTo>
                    <a:lnTo>
                      <a:pt x="0" y="127"/>
                    </a:lnTo>
                    <a:lnTo>
                      <a:pt x="0" y="101"/>
                    </a:lnTo>
                    <a:lnTo>
                      <a:pt x="54" y="84"/>
                    </a:lnTo>
                    <a:lnTo>
                      <a:pt x="89" y="77"/>
                    </a:lnTo>
                    <a:lnTo>
                      <a:pt x="187" y="42"/>
                    </a:lnTo>
                    <a:lnTo>
                      <a:pt x="74" y="103"/>
                    </a:lnTo>
                    <a:lnTo>
                      <a:pt x="188" y="94"/>
                    </a:lnTo>
                    <a:lnTo>
                      <a:pt x="229" y="83"/>
                    </a:lnTo>
                    <a:lnTo>
                      <a:pt x="271" y="73"/>
                    </a:lnTo>
                    <a:lnTo>
                      <a:pt x="312" y="62"/>
                    </a:lnTo>
                    <a:lnTo>
                      <a:pt x="354" y="55"/>
                    </a:lnTo>
                    <a:lnTo>
                      <a:pt x="395" y="47"/>
                    </a:lnTo>
                    <a:lnTo>
                      <a:pt x="437" y="40"/>
                    </a:lnTo>
                    <a:lnTo>
                      <a:pt x="478" y="33"/>
                    </a:lnTo>
                    <a:lnTo>
                      <a:pt x="520" y="27"/>
                    </a:lnTo>
                    <a:lnTo>
                      <a:pt x="561" y="22"/>
                    </a:lnTo>
                    <a:lnTo>
                      <a:pt x="603" y="18"/>
                    </a:lnTo>
                    <a:lnTo>
                      <a:pt x="644" y="14"/>
                    </a:lnTo>
                    <a:lnTo>
                      <a:pt x="687" y="11"/>
                    </a:lnTo>
                    <a:lnTo>
                      <a:pt x="727" y="7"/>
                    </a:lnTo>
                    <a:lnTo>
                      <a:pt x="770" y="5"/>
                    </a:lnTo>
                    <a:lnTo>
                      <a:pt x="810" y="3"/>
                    </a:lnTo>
                    <a:lnTo>
                      <a:pt x="853" y="1"/>
                    </a:lnTo>
                    <a:lnTo>
                      <a:pt x="893" y="1"/>
                    </a:lnTo>
                    <a:lnTo>
                      <a:pt x="936" y="0"/>
                    </a:lnTo>
                    <a:lnTo>
                      <a:pt x="976" y="0"/>
                    </a:lnTo>
                    <a:lnTo>
                      <a:pt x="1017" y="0"/>
                    </a:lnTo>
                    <a:lnTo>
                      <a:pt x="1059" y="0"/>
                    </a:lnTo>
                    <a:lnTo>
                      <a:pt x="1100" y="0"/>
                    </a:lnTo>
                    <a:lnTo>
                      <a:pt x="1142" y="0"/>
                    </a:lnTo>
                    <a:lnTo>
                      <a:pt x="1183" y="1"/>
                    </a:lnTo>
                    <a:lnTo>
                      <a:pt x="1223" y="1"/>
                    </a:lnTo>
                    <a:lnTo>
                      <a:pt x="1266" y="3"/>
                    </a:lnTo>
                    <a:lnTo>
                      <a:pt x="1306" y="5"/>
                    </a:lnTo>
                    <a:lnTo>
                      <a:pt x="1347" y="5"/>
                    </a:lnTo>
                    <a:lnTo>
                      <a:pt x="1388" y="7"/>
                    </a:lnTo>
                    <a:lnTo>
                      <a:pt x="1430" y="9"/>
                    </a:lnTo>
                    <a:lnTo>
                      <a:pt x="1471" y="9"/>
                    </a:lnTo>
                    <a:lnTo>
                      <a:pt x="1511" y="11"/>
                    </a:lnTo>
                    <a:lnTo>
                      <a:pt x="2384" y="14"/>
                    </a:lnTo>
                    <a:lnTo>
                      <a:pt x="2170" y="40"/>
                    </a:lnTo>
                    <a:lnTo>
                      <a:pt x="1793" y="44"/>
                    </a:lnTo>
                    <a:lnTo>
                      <a:pt x="1746" y="42"/>
                    </a:lnTo>
                    <a:lnTo>
                      <a:pt x="888" y="22"/>
                    </a:lnTo>
                    <a:lnTo>
                      <a:pt x="843" y="20"/>
                    </a:lnTo>
                    <a:lnTo>
                      <a:pt x="275" y="97"/>
                    </a:lnTo>
                    <a:lnTo>
                      <a:pt x="196" y="116"/>
                    </a:lnTo>
                    <a:lnTo>
                      <a:pt x="116" y="136"/>
                    </a:lnTo>
                    <a:lnTo>
                      <a:pt x="39" y="145"/>
                    </a:lnTo>
                    <a:close/>
                  </a:path>
                </a:pathLst>
              </a:custGeom>
              <a:solidFill>
                <a:srgbClr val="00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8" name="Freeform 106"/>
              <p:cNvSpPr>
                <a:spLocks/>
              </p:cNvSpPr>
              <p:nvPr/>
            </p:nvSpPr>
            <p:spPr bwMode="auto">
              <a:xfrm>
                <a:off x="2191" y="3615"/>
                <a:ext cx="628" cy="97"/>
              </a:xfrm>
              <a:custGeom>
                <a:avLst/>
                <a:gdLst/>
                <a:ahLst/>
                <a:cxnLst>
                  <a:cxn ang="0">
                    <a:pos x="20" y="194"/>
                  </a:cxn>
                  <a:cxn ang="0">
                    <a:pos x="0" y="163"/>
                  </a:cxn>
                  <a:cxn ang="0">
                    <a:pos x="452" y="93"/>
                  </a:cxn>
                  <a:cxn ang="0">
                    <a:pos x="567" y="76"/>
                  </a:cxn>
                  <a:cxn ang="0">
                    <a:pos x="1210" y="0"/>
                  </a:cxn>
                  <a:cxn ang="0">
                    <a:pos x="1257" y="24"/>
                  </a:cxn>
                  <a:cxn ang="0">
                    <a:pos x="1209" y="67"/>
                  </a:cxn>
                  <a:cxn ang="0">
                    <a:pos x="1142" y="82"/>
                  </a:cxn>
                  <a:cxn ang="0">
                    <a:pos x="1179" y="39"/>
                  </a:cxn>
                  <a:cxn ang="0">
                    <a:pos x="1056" y="52"/>
                  </a:cxn>
                  <a:cxn ang="0">
                    <a:pos x="618" y="87"/>
                  </a:cxn>
                  <a:cxn ang="0">
                    <a:pos x="421" y="122"/>
                  </a:cxn>
                  <a:cxn ang="0">
                    <a:pos x="377" y="130"/>
                  </a:cxn>
                  <a:cxn ang="0">
                    <a:pos x="297" y="154"/>
                  </a:cxn>
                  <a:cxn ang="0">
                    <a:pos x="266" y="152"/>
                  </a:cxn>
                  <a:cxn ang="0">
                    <a:pos x="153" y="168"/>
                  </a:cxn>
                  <a:cxn ang="0">
                    <a:pos x="87" y="189"/>
                  </a:cxn>
                  <a:cxn ang="0">
                    <a:pos x="20" y="194"/>
                  </a:cxn>
                </a:cxnLst>
                <a:rect l="0" t="0" r="r" b="b"/>
                <a:pathLst>
                  <a:path w="1257" h="194">
                    <a:moveTo>
                      <a:pt x="20" y="194"/>
                    </a:moveTo>
                    <a:lnTo>
                      <a:pt x="0" y="163"/>
                    </a:lnTo>
                    <a:lnTo>
                      <a:pt x="452" y="93"/>
                    </a:lnTo>
                    <a:lnTo>
                      <a:pt x="567" y="76"/>
                    </a:lnTo>
                    <a:lnTo>
                      <a:pt x="1210" y="0"/>
                    </a:lnTo>
                    <a:lnTo>
                      <a:pt x="1257" y="24"/>
                    </a:lnTo>
                    <a:lnTo>
                      <a:pt x="1209" y="67"/>
                    </a:lnTo>
                    <a:lnTo>
                      <a:pt x="1142" y="82"/>
                    </a:lnTo>
                    <a:lnTo>
                      <a:pt x="1179" y="39"/>
                    </a:lnTo>
                    <a:lnTo>
                      <a:pt x="1056" y="52"/>
                    </a:lnTo>
                    <a:lnTo>
                      <a:pt x="618" y="87"/>
                    </a:lnTo>
                    <a:lnTo>
                      <a:pt x="421" y="122"/>
                    </a:lnTo>
                    <a:lnTo>
                      <a:pt x="377" y="130"/>
                    </a:lnTo>
                    <a:lnTo>
                      <a:pt x="297" y="154"/>
                    </a:lnTo>
                    <a:lnTo>
                      <a:pt x="266" y="152"/>
                    </a:lnTo>
                    <a:lnTo>
                      <a:pt x="153" y="168"/>
                    </a:lnTo>
                    <a:lnTo>
                      <a:pt x="87" y="189"/>
                    </a:lnTo>
                    <a:lnTo>
                      <a:pt x="20" y="194"/>
                    </a:lnTo>
                    <a:close/>
                  </a:path>
                </a:pathLst>
              </a:custGeom>
              <a:solidFill>
                <a:srgbClr val="00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79" name="Freeform 107"/>
              <p:cNvSpPr>
                <a:spLocks/>
              </p:cNvSpPr>
              <p:nvPr/>
            </p:nvSpPr>
            <p:spPr bwMode="auto">
              <a:xfrm>
                <a:off x="2064" y="3598"/>
                <a:ext cx="573" cy="76"/>
              </a:xfrm>
              <a:custGeom>
                <a:avLst/>
                <a:gdLst/>
                <a:ahLst/>
                <a:cxnLst>
                  <a:cxn ang="0">
                    <a:pos x="20" y="154"/>
                  </a:cxn>
                  <a:cxn ang="0">
                    <a:pos x="0" y="122"/>
                  </a:cxn>
                  <a:cxn ang="0">
                    <a:pos x="72" y="111"/>
                  </a:cxn>
                  <a:cxn ang="0">
                    <a:pos x="142" y="100"/>
                  </a:cxn>
                  <a:cxn ang="0">
                    <a:pos x="212" y="91"/>
                  </a:cxn>
                  <a:cxn ang="0">
                    <a:pos x="284" y="82"/>
                  </a:cxn>
                  <a:cxn ang="0">
                    <a:pos x="354" y="72"/>
                  </a:cxn>
                  <a:cxn ang="0">
                    <a:pos x="424" y="63"/>
                  </a:cxn>
                  <a:cxn ang="0">
                    <a:pos x="492" y="56"/>
                  </a:cxn>
                  <a:cxn ang="0">
                    <a:pos x="562" y="48"/>
                  </a:cxn>
                  <a:cxn ang="0">
                    <a:pos x="632" y="43"/>
                  </a:cxn>
                  <a:cxn ang="0">
                    <a:pos x="703" y="35"/>
                  </a:cxn>
                  <a:cxn ang="0">
                    <a:pos x="771" y="30"/>
                  </a:cxn>
                  <a:cxn ang="0">
                    <a:pos x="841" y="23"/>
                  </a:cxn>
                  <a:cxn ang="0">
                    <a:pos x="911" y="17"/>
                  </a:cxn>
                  <a:cxn ang="0">
                    <a:pos x="981" y="12"/>
                  </a:cxn>
                  <a:cxn ang="0">
                    <a:pos x="1051" y="6"/>
                  </a:cxn>
                  <a:cxn ang="0">
                    <a:pos x="1121" y="0"/>
                  </a:cxn>
                  <a:cxn ang="0">
                    <a:pos x="1145" y="32"/>
                  </a:cxn>
                  <a:cxn ang="0">
                    <a:pos x="143" y="128"/>
                  </a:cxn>
                  <a:cxn ang="0">
                    <a:pos x="20" y="154"/>
                  </a:cxn>
                </a:cxnLst>
                <a:rect l="0" t="0" r="r" b="b"/>
                <a:pathLst>
                  <a:path w="1145" h="154">
                    <a:moveTo>
                      <a:pt x="20" y="154"/>
                    </a:moveTo>
                    <a:lnTo>
                      <a:pt x="0" y="122"/>
                    </a:lnTo>
                    <a:lnTo>
                      <a:pt x="72" y="111"/>
                    </a:lnTo>
                    <a:lnTo>
                      <a:pt x="142" y="100"/>
                    </a:lnTo>
                    <a:lnTo>
                      <a:pt x="212" y="91"/>
                    </a:lnTo>
                    <a:lnTo>
                      <a:pt x="284" y="82"/>
                    </a:lnTo>
                    <a:lnTo>
                      <a:pt x="354" y="72"/>
                    </a:lnTo>
                    <a:lnTo>
                      <a:pt x="424" y="63"/>
                    </a:lnTo>
                    <a:lnTo>
                      <a:pt x="492" y="56"/>
                    </a:lnTo>
                    <a:lnTo>
                      <a:pt x="562" y="48"/>
                    </a:lnTo>
                    <a:lnTo>
                      <a:pt x="632" y="43"/>
                    </a:lnTo>
                    <a:lnTo>
                      <a:pt x="703" y="35"/>
                    </a:lnTo>
                    <a:lnTo>
                      <a:pt x="771" y="30"/>
                    </a:lnTo>
                    <a:lnTo>
                      <a:pt x="841" y="23"/>
                    </a:lnTo>
                    <a:lnTo>
                      <a:pt x="911" y="17"/>
                    </a:lnTo>
                    <a:lnTo>
                      <a:pt x="981" y="12"/>
                    </a:lnTo>
                    <a:lnTo>
                      <a:pt x="1051" y="6"/>
                    </a:lnTo>
                    <a:lnTo>
                      <a:pt x="1121" y="0"/>
                    </a:lnTo>
                    <a:lnTo>
                      <a:pt x="1145" y="32"/>
                    </a:lnTo>
                    <a:lnTo>
                      <a:pt x="143" y="128"/>
                    </a:lnTo>
                    <a:lnTo>
                      <a:pt x="20" y="154"/>
                    </a:lnTo>
                    <a:close/>
                  </a:path>
                </a:pathLst>
              </a:custGeom>
              <a:solidFill>
                <a:srgbClr val="00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0" name="Freeform 108"/>
              <p:cNvSpPr>
                <a:spLocks/>
              </p:cNvSpPr>
              <p:nvPr/>
            </p:nvSpPr>
            <p:spPr bwMode="auto">
              <a:xfrm>
                <a:off x="1538" y="3501"/>
                <a:ext cx="774" cy="142"/>
              </a:xfrm>
              <a:custGeom>
                <a:avLst/>
                <a:gdLst/>
                <a:ahLst/>
                <a:cxnLst>
                  <a:cxn ang="0">
                    <a:pos x="498" y="278"/>
                  </a:cxn>
                  <a:cxn ang="0">
                    <a:pos x="391" y="271"/>
                  </a:cxn>
                  <a:cxn ang="0">
                    <a:pos x="284" y="260"/>
                  </a:cxn>
                  <a:cxn ang="0">
                    <a:pos x="177" y="249"/>
                  </a:cxn>
                  <a:cxn ang="0">
                    <a:pos x="70" y="238"/>
                  </a:cxn>
                  <a:cxn ang="0">
                    <a:pos x="11" y="216"/>
                  </a:cxn>
                  <a:cxn ang="0">
                    <a:pos x="79" y="175"/>
                  </a:cxn>
                  <a:cxn ang="0">
                    <a:pos x="190" y="136"/>
                  </a:cxn>
                  <a:cxn ang="0">
                    <a:pos x="336" y="103"/>
                  </a:cxn>
                  <a:cxn ang="0">
                    <a:pos x="504" y="74"/>
                  </a:cxn>
                  <a:cxn ang="0">
                    <a:pos x="688" y="48"/>
                  </a:cxn>
                  <a:cxn ang="0">
                    <a:pos x="878" y="27"/>
                  </a:cxn>
                  <a:cxn ang="0">
                    <a:pos x="1065" y="13"/>
                  </a:cxn>
                  <a:cxn ang="0">
                    <a:pos x="1240" y="3"/>
                  </a:cxn>
                  <a:cxn ang="0">
                    <a:pos x="1393" y="0"/>
                  </a:cxn>
                  <a:cxn ang="0">
                    <a:pos x="1515" y="2"/>
                  </a:cxn>
                  <a:cxn ang="0">
                    <a:pos x="1463" y="50"/>
                  </a:cxn>
                  <a:cxn ang="0">
                    <a:pos x="1319" y="99"/>
                  </a:cxn>
                  <a:cxn ang="0">
                    <a:pos x="1164" y="133"/>
                  </a:cxn>
                  <a:cxn ang="0">
                    <a:pos x="1005" y="157"/>
                  </a:cxn>
                  <a:cxn ang="0">
                    <a:pos x="852" y="177"/>
                  </a:cxn>
                  <a:cxn ang="0">
                    <a:pos x="806" y="190"/>
                  </a:cxn>
                  <a:cxn ang="0">
                    <a:pos x="954" y="186"/>
                  </a:cxn>
                  <a:cxn ang="0">
                    <a:pos x="1100" y="181"/>
                  </a:cxn>
                  <a:cxn ang="0">
                    <a:pos x="1247" y="173"/>
                  </a:cxn>
                  <a:cxn ang="0">
                    <a:pos x="1395" y="169"/>
                  </a:cxn>
                  <a:cxn ang="0">
                    <a:pos x="1542" y="164"/>
                  </a:cxn>
                  <a:cxn ang="0">
                    <a:pos x="1417" y="179"/>
                  </a:cxn>
                  <a:cxn ang="0">
                    <a:pos x="1232" y="201"/>
                  </a:cxn>
                  <a:cxn ang="0">
                    <a:pos x="1028" y="219"/>
                  </a:cxn>
                  <a:cxn ang="0">
                    <a:pos x="843" y="227"/>
                  </a:cxn>
                  <a:cxn ang="0">
                    <a:pos x="719" y="210"/>
                  </a:cxn>
                  <a:cxn ang="0">
                    <a:pos x="788" y="162"/>
                  </a:cxn>
                  <a:cxn ang="0">
                    <a:pos x="928" y="131"/>
                  </a:cxn>
                  <a:cxn ang="0">
                    <a:pos x="1072" y="110"/>
                  </a:cxn>
                  <a:cxn ang="0">
                    <a:pos x="1214" y="92"/>
                  </a:cxn>
                  <a:cxn ang="0">
                    <a:pos x="1354" y="59"/>
                  </a:cxn>
                  <a:cxn ang="0">
                    <a:pos x="1422" y="18"/>
                  </a:cxn>
                  <a:cxn ang="0">
                    <a:pos x="1338" y="16"/>
                  </a:cxn>
                  <a:cxn ang="0">
                    <a:pos x="1218" y="22"/>
                  </a:cxn>
                  <a:cxn ang="0">
                    <a:pos x="1074" y="37"/>
                  </a:cxn>
                  <a:cxn ang="0">
                    <a:pos x="911" y="55"/>
                  </a:cxn>
                  <a:cxn ang="0">
                    <a:pos x="743" y="77"/>
                  </a:cxn>
                  <a:cxn ang="0">
                    <a:pos x="574" y="103"/>
                  </a:cxn>
                  <a:cxn ang="0">
                    <a:pos x="413" y="131"/>
                  </a:cxn>
                  <a:cxn ang="0">
                    <a:pos x="271" y="157"/>
                  </a:cxn>
                  <a:cxn ang="0">
                    <a:pos x="151" y="181"/>
                  </a:cxn>
                  <a:cxn ang="0">
                    <a:pos x="68" y="201"/>
                  </a:cxn>
                  <a:cxn ang="0">
                    <a:pos x="94" y="210"/>
                  </a:cxn>
                  <a:cxn ang="0">
                    <a:pos x="212" y="217"/>
                  </a:cxn>
                  <a:cxn ang="0">
                    <a:pos x="358" y="227"/>
                  </a:cxn>
                  <a:cxn ang="0">
                    <a:pos x="502" y="241"/>
                  </a:cxn>
                  <a:cxn ang="0">
                    <a:pos x="609" y="258"/>
                  </a:cxn>
                  <a:cxn ang="0">
                    <a:pos x="635" y="275"/>
                  </a:cxn>
                  <a:cxn ang="0">
                    <a:pos x="607" y="278"/>
                  </a:cxn>
                  <a:cxn ang="0">
                    <a:pos x="577" y="282"/>
                  </a:cxn>
                </a:cxnLst>
                <a:rect l="0" t="0" r="r" b="b"/>
                <a:pathLst>
                  <a:path w="1548" h="284">
                    <a:moveTo>
                      <a:pt x="568" y="284"/>
                    </a:moveTo>
                    <a:lnTo>
                      <a:pt x="533" y="282"/>
                    </a:lnTo>
                    <a:lnTo>
                      <a:pt x="498" y="278"/>
                    </a:lnTo>
                    <a:lnTo>
                      <a:pt x="463" y="276"/>
                    </a:lnTo>
                    <a:lnTo>
                      <a:pt x="426" y="273"/>
                    </a:lnTo>
                    <a:lnTo>
                      <a:pt x="391" y="271"/>
                    </a:lnTo>
                    <a:lnTo>
                      <a:pt x="356" y="267"/>
                    </a:lnTo>
                    <a:lnTo>
                      <a:pt x="319" y="264"/>
                    </a:lnTo>
                    <a:lnTo>
                      <a:pt x="284" y="260"/>
                    </a:lnTo>
                    <a:lnTo>
                      <a:pt x="249" y="256"/>
                    </a:lnTo>
                    <a:lnTo>
                      <a:pt x="212" y="252"/>
                    </a:lnTo>
                    <a:lnTo>
                      <a:pt x="177" y="249"/>
                    </a:lnTo>
                    <a:lnTo>
                      <a:pt x="142" y="245"/>
                    </a:lnTo>
                    <a:lnTo>
                      <a:pt x="105" y="241"/>
                    </a:lnTo>
                    <a:lnTo>
                      <a:pt x="70" y="238"/>
                    </a:lnTo>
                    <a:lnTo>
                      <a:pt x="35" y="234"/>
                    </a:lnTo>
                    <a:lnTo>
                      <a:pt x="0" y="230"/>
                    </a:lnTo>
                    <a:lnTo>
                      <a:pt x="11" y="216"/>
                    </a:lnTo>
                    <a:lnTo>
                      <a:pt x="29" y="201"/>
                    </a:lnTo>
                    <a:lnTo>
                      <a:pt x="52" y="188"/>
                    </a:lnTo>
                    <a:lnTo>
                      <a:pt x="79" y="175"/>
                    </a:lnTo>
                    <a:lnTo>
                      <a:pt x="112" y="162"/>
                    </a:lnTo>
                    <a:lnTo>
                      <a:pt x="149" y="149"/>
                    </a:lnTo>
                    <a:lnTo>
                      <a:pt x="190" y="136"/>
                    </a:lnTo>
                    <a:lnTo>
                      <a:pt x="236" y="125"/>
                    </a:lnTo>
                    <a:lnTo>
                      <a:pt x="284" y="114"/>
                    </a:lnTo>
                    <a:lnTo>
                      <a:pt x="336" y="103"/>
                    </a:lnTo>
                    <a:lnTo>
                      <a:pt x="389" y="92"/>
                    </a:lnTo>
                    <a:lnTo>
                      <a:pt x="446" y="83"/>
                    </a:lnTo>
                    <a:lnTo>
                      <a:pt x="504" y="74"/>
                    </a:lnTo>
                    <a:lnTo>
                      <a:pt x="565" y="64"/>
                    </a:lnTo>
                    <a:lnTo>
                      <a:pt x="625" y="57"/>
                    </a:lnTo>
                    <a:lnTo>
                      <a:pt x="688" y="48"/>
                    </a:lnTo>
                    <a:lnTo>
                      <a:pt x="751" y="40"/>
                    </a:lnTo>
                    <a:lnTo>
                      <a:pt x="815" y="35"/>
                    </a:lnTo>
                    <a:lnTo>
                      <a:pt x="878" y="27"/>
                    </a:lnTo>
                    <a:lnTo>
                      <a:pt x="941" y="22"/>
                    </a:lnTo>
                    <a:lnTo>
                      <a:pt x="1004" y="18"/>
                    </a:lnTo>
                    <a:lnTo>
                      <a:pt x="1065" y="13"/>
                    </a:lnTo>
                    <a:lnTo>
                      <a:pt x="1125" y="9"/>
                    </a:lnTo>
                    <a:lnTo>
                      <a:pt x="1184" y="5"/>
                    </a:lnTo>
                    <a:lnTo>
                      <a:pt x="1240" y="3"/>
                    </a:lnTo>
                    <a:lnTo>
                      <a:pt x="1293" y="2"/>
                    </a:lnTo>
                    <a:lnTo>
                      <a:pt x="1345" y="0"/>
                    </a:lnTo>
                    <a:lnTo>
                      <a:pt x="1393" y="0"/>
                    </a:lnTo>
                    <a:lnTo>
                      <a:pt x="1437" y="0"/>
                    </a:lnTo>
                    <a:lnTo>
                      <a:pt x="1478" y="0"/>
                    </a:lnTo>
                    <a:lnTo>
                      <a:pt x="1515" y="2"/>
                    </a:lnTo>
                    <a:lnTo>
                      <a:pt x="1548" y="3"/>
                    </a:lnTo>
                    <a:lnTo>
                      <a:pt x="1507" y="27"/>
                    </a:lnTo>
                    <a:lnTo>
                      <a:pt x="1463" y="50"/>
                    </a:lnTo>
                    <a:lnTo>
                      <a:pt x="1417" y="68"/>
                    </a:lnTo>
                    <a:lnTo>
                      <a:pt x="1369" y="85"/>
                    </a:lnTo>
                    <a:lnTo>
                      <a:pt x="1319" y="99"/>
                    </a:lnTo>
                    <a:lnTo>
                      <a:pt x="1267" y="110"/>
                    </a:lnTo>
                    <a:lnTo>
                      <a:pt x="1216" y="121"/>
                    </a:lnTo>
                    <a:lnTo>
                      <a:pt x="1164" y="133"/>
                    </a:lnTo>
                    <a:lnTo>
                      <a:pt x="1111" y="140"/>
                    </a:lnTo>
                    <a:lnTo>
                      <a:pt x="1059" y="149"/>
                    </a:lnTo>
                    <a:lnTo>
                      <a:pt x="1005" y="157"/>
                    </a:lnTo>
                    <a:lnTo>
                      <a:pt x="954" y="162"/>
                    </a:lnTo>
                    <a:lnTo>
                      <a:pt x="902" y="169"/>
                    </a:lnTo>
                    <a:lnTo>
                      <a:pt x="852" y="177"/>
                    </a:lnTo>
                    <a:lnTo>
                      <a:pt x="803" y="184"/>
                    </a:lnTo>
                    <a:lnTo>
                      <a:pt x="756" y="192"/>
                    </a:lnTo>
                    <a:lnTo>
                      <a:pt x="806" y="190"/>
                    </a:lnTo>
                    <a:lnTo>
                      <a:pt x="854" y="188"/>
                    </a:lnTo>
                    <a:lnTo>
                      <a:pt x="904" y="186"/>
                    </a:lnTo>
                    <a:lnTo>
                      <a:pt x="954" y="186"/>
                    </a:lnTo>
                    <a:lnTo>
                      <a:pt x="1002" y="184"/>
                    </a:lnTo>
                    <a:lnTo>
                      <a:pt x="1052" y="182"/>
                    </a:lnTo>
                    <a:lnTo>
                      <a:pt x="1100" y="181"/>
                    </a:lnTo>
                    <a:lnTo>
                      <a:pt x="1149" y="177"/>
                    </a:lnTo>
                    <a:lnTo>
                      <a:pt x="1199" y="175"/>
                    </a:lnTo>
                    <a:lnTo>
                      <a:pt x="1247" y="173"/>
                    </a:lnTo>
                    <a:lnTo>
                      <a:pt x="1297" y="171"/>
                    </a:lnTo>
                    <a:lnTo>
                      <a:pt x="1347" y="169"/>
                    </a:lnTo>
                    <a:lnTo>
                      <a:pt x="1395" y="169"/>
                    </a:lnTo>
                    <a:lnTo>
                      <a:pt x="1445" y="168"/>
                    </a:lnTo>
                    <a:lnTo>
                      <a:pt x="1493" y="166"/>
                    </a:lnTo>
                    <a:lnTo>
                      <a:pt x="1542" y="164"/>
                    </a:lnTo>
                    <a:lnTo>
                      <a:pt x="1509" y="168"/>
                    </a:lnTo>
                    <a:lnTo>
                      <a:pt x="1467" y="173"/>
                    </a:lnTo>
                    <a:lnTo>
                      <a:pt x="1417" y="179"/>
                    </a:lnTo>
                    <a:lnTo>
                      <a:pt x="1360" y="186"/>
                    </a:lnTo>
                    <a:lnTo>
                      <a:pt x="1299" y="193"/>
                    </a:lnTo>
                    <a:lnTo>
                      <a:pt x="1232" y="201"/>
                    </a:lnTo>
                    <a:lnTo>
                      <a:pt x="1164" y="208"/>
                    </a:lnTo>
                    <a:lnTo>
                      <a:pt x="1096" y="214"/>
                    </a:lnTo>
                    <a:lnTo>
                      <a:pt x="1028" y="219"/>
                    </a:lnTo>
                    <a:lnTo>
                      <a:pt x="963" y="225"/>
                    </a:lnTo>
                    <a:lnTo>
                      <a:pt x="900" y="227"/>
                    </a:lnTo>
                    <a:lnTo>
                      <a:pt x="843" y="227"/>
                    </a:lnTo>
                    <a:lnTo>
                      <a:pt x="793" y="225"/>
                    </a:lnTo>
                    <a:lnTo>
                      <a:pt x="753" y="219"/>
                    </a:lnTo>
                    <a:lnTo>
                      <a:pt x="719" y="210"/>
                    </a:lnTo>
                    <a:lnTo>
                      <a:pt x="699" y="197"/>
                    </a:lnTo>
                    <a:lnTo>
                      <a:pt x="743" y="179"/>
                    </a:lnTo>
                    <a:lnTo>
                      <a:pt x="788" y="162"/>
                    </a:lnTo>
                    <a:lnTo>
                      <a:pt x="834" y="149"/>
                    </a:lnTo>
                    <a:lnTo>
                      <a:pt x="880" y="138"/>
                    </a:lnTo>
                    <a:lnTo>
                      <a:pt x="928" y="131"/>
                    </a:lnTo>
                    <a:lnTo>
                      <a:pt x="974" y="123"/>
                    </a:lnTo>
                    <a:lnTo>
                      <a:pt x="1022" y="116"/>
                    </a:lnTo>
                    <a:lnTo>
                      <a:pt x="1072" y="110"/>
                    </a:lnTo>
                    <a:lnTo>
                      <a:pt x="1120" y="105"/>
                    </a:lnTo>
                    <a:lnTo>
                      <a:pt x="1168" y="99"/>
                    </a:lnTo>
                    <a:lnTo>
                      <a:pt x="1214" y="92"/>
                    </a:lnTo>
                    <a:lnTo>
                      <a:pt x="1262" y="83"/>
                    </a:lnTo>
                    <a:lnTo>
                      <a:pt x="1308" y="72"/>
                    </a:lnTo>
                    <a:lnTo>
                      <a:pt x="1354" y="59"/>
                    </a:lnTo>
                    <a:lnTo>
                      <a:pt x="1398" y="42"/>
                    </a:lnTo>
                    <a:lnTo>
                      <a:pt x="1443" y="22"/>
                    </a:lnTo>
                    <a:lnTo>
                      <a:pt x="1422" y="18"/>
                    </a:lnTo>
                    <a:lnTo>
                      <a:pt x="1398" y="16"/>
                    </a:lnTo>
                    <a:lnTo>
                      <a:pt x="1369" y="16"/>
                    </a:lnTo>
                    <a:lnTo>
                      <a:pt x="1338" y="16"/>
                    </a:lnTo>
                    <a:lnTo>
                      <a:pt x="1301" y="18"/>
                    </a:lnTo>
                    <a:lnTo>
                      <a:pt x="1260" y="20"/>
                    </a:lnTo>
                    <a:lnTo>
                      <a:pt x="1218" y="22"/>
                    </a:lnTo>
                    <a:lnTo>
                      <a:pt x="1172" y="26"/>
                    </a:lnTo>
                    <a:lnTo>
                      <a:pt x="1124" y="31"/>
                    </a:lnTo>
                    <a:lnTo>
                      <a:pt x="1074" y="37"/>
                    </a:lnTo>
                    <a:lnTo>
                      <a:pt x="1020" y="42"/>
                    </a:lnTo>
                    <a:lnTo>
                      <a:pt x="967" y="48"/>
                    </a:lnTo>
                    <a:lnTo>
                      <a:pt x="911" y="55"/>
                    </a:lnTo>
                    <a:lnTo>
                      <a:pt x="856" y="62"/>
                    </a:lnTo>
                    <a:lnTo>
                      <a:pt x="801" y="70"/>
                    </a:lnTo>
                    <a:lnTo>
                      <a:pt x="743" y="77"/>
                    </a:lnTo>
                    <a:lnTo>
                      <a:pt x="686" y="86"/>
                    </a:lnTo>
                    <a:lnTo>
                      <a:pt x="631" y="96"/>
                    </a:lnTo>
                    <a:lnTo>
                      <a:pt x="574" y="103"/>
                    </a:lnTo>
                    <a:lnTo>
                      <a:pt x="520" y="112"/>
                    </a:lnTo>
                    <a:lnTo>
                      <a:pt x="467" y="121"/>
                    </a:lnTo>
                    <a:lnTo>
                      <a:pt x="413" y="131"/>
                    </a:lnTo>
                    <a:lnTo>
                      <a:pt x="363" y="140"/>
                    </a:lnTo>
                    <a:lnTo>
                      <a:pt x="315" y="147"/>
                    </a:lnTo>
                    <a:lnTo>
                      <a:pt x="271" y="157"/>
                    </a:lnTo>
                    <a:lnTo>
                      <a:pt x="229" y="164"/>
                    </a:lnTo>
                    <a:lnTo>
                      <a:pt x="188" y="173"/>
                    </a:lnTo>
                    <a:lnTo>
                      <a:pt x="151" y="181"/>
                    </a:lnTo>
                    <a:lnTo>
                      <a:pt x="120" y="188"/>
                    </a:lnTo>
                    <a:lnTo>
                      <a:pt x="92" y="195"/>
                    </a:lnTo>
                    <a:lnTo>
                      <a:pt x="68" y="201"/>
                    </a:lnTo>
                    <a:lnTo>
                      <a:pt x="48" y="206"/>
                    </a:lnTo>
                    <a:lnTo>
                      <a:pt x="66" y="208"/>
                    </a:lnTo>
                    <a:lnTo>
                      <a:pt x="94" y="210"/>
                    </a:lnTo>
                    <a:lnTo>
                      <a:pt x="129" y="212"/>
                    </a:lnTo>
                    <a:lnTo>
                      <a:pt x="168" y="214"/>
                    </a:lnTo>
                    <a:lnTo>
                      <a:pt x="212" y="217"/>
                    </a:lnTo>
                    <a:lnTo>
                      <a:pt x="260" y="219"/>
                    </a:lnTo>
                    <a:lnTo>
                      <a:pt x="308" y="223"/>
                    </a:lnTo>
                    <a:lnTo>
                      <a:pt x="358" y="227"/>
                    </a:lnTo>
                    <a:lnTo>
                      <a:pt x="408" y="232"/>
                    </a:lnTo>
                    <a:lnTo>
                      <a:pt x="456" y="236"/>
                    </a:lnTo>
                    <a:lnTo>
                      <a:pt x="502" y="241"/>
                    </a:lnTo>
                    <a:lnTo>
                      <a:pt x="542" y="247"/>
                    </a:lnTo>
                    <a:lnTo>
                      <a:pt x="579" y="252"/>
                    </a:lnTo>
                    <a:lnTo>
                      <a:pt x="609" y="258"/>
                    </a:lnTo>
                    <a:lnTo>
                      <a:pt x="631" y="265"/>
                    </a:lnTo>
                    <a:lnTo>
                      <a:pt x="644" y="273"/>
                    </a:lnTo>
                    <a:lnTo>
                      <a:pt x="635" y="275"/>
                    </a:lnTo>
                    <a:lnTo>
                      <a:pt x="625" y="275"/>
                    </a:lnTo>
                    <a:lnTo>
                      <a:pt x="616" y="276"/>
                    </a:lnTo>
                    <a:lnTo>
                      <a:pt x="607" y="278"/>
                    </a:lnTo>
                    <a:lnTo>
                      <a:pt x="596" y="280"/>
                    </a:lnTo>
                    <a:lnTo>
                      <a:pt x="587" y="280"/>
                    </a:lnTo>
                    <a:lnTo>
                      <a:pt x="577" y="282"/>
                    </a:lnTo>
                    <a:lnTo>
                      <a:pt x="568" y="284"/>
                    </a:lnTo>
                    <a:close/>
                  </a:path>
                </a:pathLst>
              </a:custGeom>
              <a:solidFill>
                <a:srgbClr val="00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1" name="Freeform 109"/>
              <p:cNvSpPr>
                <a:spLocks/>
              </p:cNvSpPr>
              <p:nvPr/>
            </p:nvSpPr>
            <p:spPr bwMode="auto">
              <a:xfrm>
                <a:off x="2877" y="3592"/>
                <a:ext cx="153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6" y="11"/>
                  </a:cxn>
                  <a:cxn ang="0">
                    <a:pos x="129" y="15"/>
                  </a:cxn>
                  <a:cxn ang="0">
                    <a:pos x="194" y="26"/>
                  </a:cxn>
                  <a:cxn ang="0">
                    <a:pos x="304" y="13"/>
                  </a:cxn>
                  <a:cxn ang="0">
                    <a:pos x="0" y="0"/>
                  </a:cxn>
                </a:cxnLst>
                <a:rect l="0" t="0" r="r" b="b"/>
                <a:pathLst>
                  <a:path w="304" h="26">
                    <a:moveTo>
                      <a:pt x="0" y="0"/>
                    </a:moveTo>
                    <a:lnTo>
                      <a:pt x="66" y="11"/>
                    </a:lnTo>
                    <a:lnTo>
                      <a:pt x="129" y="15"/>
                    </a:lnTo>
                    <a:lnTo>
                      <a:pt x="194" y="26"/>
                    </a:lnTo>
                    <a:lnTo>
                      <a:pt x="30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2" name="Freeform 110"/>
              <p:cNvSpPr>
                <a:spLocks/>
              </p:cNvSpPr>
              <p:nvPr/>
            </p:nvSpPr>
            <p:spPr bwMode="auto">
              <a:xfrm>
                <a:off x="2802" y="3588"/>
                <a:ext cx="255" cy="13"/>
              </a:xfrm>
              <a:custGeom>
                <a:avLst/>
                <a:gdLst/>
                <a:ahLst/>
                <a:cxnLst>
                  <a:cxn ang="0">
                    <a:pos x="217" y="20"/>
                  </a:cxn>
                  <a:cxn ang="0">
                    <a:pos x="96" y="4"/>
                  </a:cxn>
                  <a:cxn ang="0">
                    <a:pos x="84" y="4"/>
                  </a:cxn>
                  <a:cxn ang="0">
                    <a:pos x="72" y="2"/>
                  </a:cxn>
                  <a:cxn ang="0">
                    <a:pos x="59" y="2"/>
                  </a:cxn>
                  <a:cxn ang="0">
                    <a:pos x="48" y="2"/>
                  </a:cxn>
                  <a:cxn ang="0">
                    <a:pos x="35" y="0"/>
                  </a:cxn>
                  <a:cxn ang="0">
                    <a:pos x="22" y="0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511" y="20"/>
                  </a:cxn>
                  <a:cxn ang="0">
                    <a:pos x="402" y="28"/>
                  </a:cxn>
                  <a:cxn ang="0">
                    <a:pos x="289" y="24"/>
                  </a:cxn>
                  <a:cxn ang="0">
                    <a:pos x="280" y="24"/>
                  </a:cxn>
                  <a:cxn ang="0">
                    <a:pos x="217" y="20"/>
                  </a:cxn>
                </a:cxnLst>
                <a:rect l="0" t="0" r="r" b="b"/>
                <a:pathLst>
                  <a:path w="511" h="28">
                    <a:moveTo>
                      <a:pt x="217" y="20"/>
                    </a:moveTo>
                    <a:lnTo>
                      <a:pt x="96" y="4"/>
                    </a:lnTo>
                    <a:lnTo>
                      <a:pt x="84" y="4"/>
                    </a:lnTo>
                    <a:lnTo>
                      <a:pt x="72" y="2"/>
                    </a:lnTo>
                    <a:lnTo>
                      <a:pt x="59" y="2"/>
                    </a:lnTo>
                    <a:lnTo>
                      <a:pt x="48" y="2"/>
                    </a:lnTo>
                    <a:lnTo>
                      <a:pt x="35" y="0"/>
                    </a:lnTo>
                    <a:lnTo>
                      <a:pt x="22" y="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511" y="20"/>
                    </a:lnTo>
                    <a:lnTo>
                      <a:pt x="402" y="28"/>
                    </a:lnTo>
                    <a:lnTo>
                      <a:pt x="289" y="24"/>
                    </a:lnTo>
                    <a:lnTo>
                      <a:pt x="280" y="24"/>
                    </a:lnTo>
                    <a:lnTo>
                      <a:pt x="217" y="20"/>
                    </a:lnTo>
                    <a:close/>
                  </a:path>
                </a:pathLst>
              </a:custGeom>
              <a:solidFill>
                <a:srgbClr val="66350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3" name="Freeform 111"/>
              <p:cNvSpPr>
                <a:spLocks/>
              </p:cNvSpPr>
              <p:nvPr/>
            </p:nvSpPr>
            <p:spPr bwMode="auto">
              <a:xfrm>
                <a:off x="2709" y="3579"/>
                <a:ext cx="377" cy="20"/>
              </a:xfrm>
              <a:custGeom>
                <a:avLst/>
                <a:gdLst/>
                <a:ahLst/>
                <a:cxnLst>
                  <a:cxn ang="0">
                    <a:pos x="338" y="25"/>
                  </a:cxn>
                  <a:cxn ang="0">
                    <a:pos x="283" y="20"/>
                  </a:cxn>
                  <a:cxn ang="0">
                    <a:pos x="247" y="18"/>
                  </a:cxn>
                  <a:cxn ang="0">
                    <a:pos x="211" y="16"/>
                  </a:cxn>
                  <a:cxn ang="0">
                    <a:pos x="175" y="14"/>
                  </a:cxn>
                  <a:cxn ang="0">
                    <a:pos x="139" y="11"/>
                  </a:cxn>
                  <a:cxn ang="0">
                    <a:pos x="104" y="9"/>
                  </a:cxn>
                  <a:cxn ang="0">
                    <a:pos x="68" y="5"/>
                  </a:cxn>
                  <a:cxn ang="0">
                    <a:pos x="35" y="3"/>
                  </a:cxn>
                  <a:cxn ang="0">
                    <a:pos x="0" y="0"/>
                  </a:cxn>
                  <a:cxn ang="0">
                    <a:pos x="755" y="29"/>
                  </a:cxn>
                  <a:cxn ang="0">
                    <a:pos x="642" y="38"/>
                  </a:cxn>
                  <a:cxn ang="0">
                    <a:pos x="338" y="25"/>
                  </a:cxn>
                </a:cxnLst>
                <a:rect l="0" t="0" r="r" b="b"/>
                <a:pathLst>
                  <a:path w="755" h="38">
                    <a:moveTo>
                      <a:pt x="338" y="25"/>
                    </a:moveTo>
                    <a:lnTo>
                      <a:pt x="283" y="20"/>
                    </a:lnTo>
                    <a:lnTo>
                      <a:pt x="247" y="18"/>
                    </a:lnTo>
                    <a:lnTo>
                      <a:pt x="211" y="16"/>
                    </a:lnTo>
                    <a:lnTo>
                      <a:pt x="175" y="14"/>
                    </a:lnTo>
                    <a:lnTo>
                      <a:pt x="139" y="11"/>
                    </a:lnTo>
                    <a:lnTo>
                      <a:pt x="104" y="9"/>
                    </a:lnTo>
                    <a:lnTo>
                      <a:pt x="68" y="5"/>
                    </a:lnTo>
                    <a:lnTo>
                      <a:pt x="35" y="3"/>
                    </a:lnTo>
                    <a:lnTo>
                      <a:pt x="0" y="0"/>
                    </a:lnTo>
                    <a:lnTo>
                      <a:pt x="755" y="29"/>
                    </a:lnTo>
                    <a:lnTo>
                      <a:pt x="642" y="38"/>
                    </a:lnTo>
                    <a:lnTo>
                      <a:pt x="338" y="25"/>
                    </a:lnTo>
                    <a:close/>
                  </a:path>
                </a:pathLst>
              </a:custGeom>
              <a:solidFill>
                <a:srgbClr val="663A0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4" name="Freeform 112"/>
              <p:cNvSpPr>
                <a:spLocks/>
              </p:cNvSpPr>
              <p:nvPr/>
            </p:nvSpPr>
            <p:spPr bwMode="auto">
              <a:xfrm>
                <a:off x="2656" y="3573"/>
                <a:ext cx="459" cy="2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7" y="3"/>
                  </a:cxn>
                  <a:cxn ang="0">
                    <a:pos x="72" y="9"/>
                  </a:cxn>
                  <a:cxn ang="0">
                    <a:pos x="109" y="13"/>
                  </a:cxn>
                  <a:cxn ang="0">
                    <a:pos x="146" y="16"/>
                  </a:cxn>
                  <a:cxn ang="0">
                    <a:pos x="183" y="20"/>
                  </a:cxn>
                  <a:cxn ang="0">
                    <a:pos x="220" y="22"/>
                  </a:cxn>
                  <a:cxn ang="0">
                    <a:pos x="255" y="25"/>
                  </a:cxn>
                  <a:cxn ang="0">
                    <a:pos x="292" y="29"/>
                  </a:cxn>
                  <a:cxn ang="0">
                    <a:pos x="803" y="49"/>
                  </a:cxn>
                  <a:cxn ang="0">
                    <a:pos x="917" y="37"/>
                  </a:cxn>
                  <a:cxn ang="0">
                    <a:pos x="664" y="25"/>
                  </a:cxn>
                  <a:cxn ang="0">
                    <a:pos x="561" y="25"/>
                  </a:cxn>
                  <a:cxn ang="0">
                    <a:pos x="554" y="25"/>
                  </a:cxn>
                  <a:cxn ang="0">
                    <a:pos x="546" y="25"/>
                  </a:cxn>
                  <a:cxn ang="0">
                    <a:pos x="537" y="24"/>
                  </a:cxn>
                  <a:cxn ang="0">
                    <a:pos x="530" y="22"/>
                  </a:cxn>
                  <a:cxn ang="0">
                    <a:pos x="520" y="22"/>
                  </a:cxn>
                  <a:cxn ang="0">
                    <a:pos x="511" y="20"/>
                  </a:cxn>
                  <a:cxn ang="0">
                    <a:pos x="502" y="18"/>
                  </a:cxn>
                  <a:cxn ang="0">
                    <a:pos x="493" y="18"/>
                  </a:cxn>
                  <a:cxn ang="0">
                    <a:pos x="0" y="0"/>
                  </a:cxn>
                </a:cxnLst>
                <a:rect l="0" t="0" r="r" b="b"/>
                <a:pathLst>
                  <a:path w="917" h="49">
                    <a:moveTo>
                      <a:pt x="0" y="0"/>
                    </a:moveTo>
                    <a:lnTo>
                      <a:pt x="37" y="3"/>
                    </a:lnTo>
                    <a:lnTo>
                      <a:pt x="72" y="9"/>
                    </a:lnTo>
                    <a:lnTo>
                      <a:pt x="109" y="13"/>
                    </a:lnTo>
                    <a:lnTo>
                      <a:pt x="146" y="16"/>
                    </a:lnTo>
                    <a:lnTo>
                      <a:pt x="183" y="20"/>
                    </a:lnTo>
                    <a:lnTo>
                      <a:pt x="220" y="22"/>
                    </a:lnTo>
                    <a:lnTo>
                      <a:pt x="255" y="25"/>
                    </a:lnTo>
                    <a:lnTo>
                      <a:pt x="292" y="29"/>
                    </a:lnTo>
                    <a:lnTo>
                      <a:pt x="803" y="49"/>
                    </a:lnTo>
                    <a:lnTo>
                      <a:pt x="917" y="37"/>
                    </a:lnTo>
                    <a:lnTo>
                      <a:pt x="664" y="25"/>
                    </a:lnTo>
                    <a:lnTo>
                      <a:pt x="561" y="25"/>
                    </a:lnTo>
                    <a:lnTo>
                      <a:pt x="554" y="25"/>
                    </a:lnTo>
                    <a:lnTo>
                      <a:pt x="546" y="25"/>
                    </a:lnTo>
                    <a:lnTo>
                      <a:pt x="537" y="24"/>
                    </a:lnTo>
                    <a:lnTo>
                      <a:pt x="530" y="22"/>
                    </a:lnTo>
                    <a:lnTo>
                      <a:pt x="520" y="22"/>
                    </a:lnTo>
                    <a:lnTo>
                      <a:pt x="511" y="20"/>
                    </a:lnTo>
                    <a:lnTo>
                      <a:pt x="502" y="18"/>
                    </a:lnTo>
                    <a:lnTo>
                      <a:pt x="493" y="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D0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5" name="Freeform 113"/>
              <p:cNvSpPr>
                <a:spLocks/>
              </p:cNvSpPr>
              <p:nvPr/>
            </p:nvSpPr>
            <p:spPr bwMode="auto">
              <a:xfrm>
                <a:off x="2619" y="3567"/>
                <a:ext cx="524" cy="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" y="3"/>
                  </a:cxn>
                  <a:cxn ang="0">
                    <a:pos x="45" y="7"/>
                  </a:cxn>
                  <a:cxn ang="0">
                    <a:pos x="67" y="11"/>
                  </a:cxn>
                  <a:cxn ang="0">
                    <a:pos x="89" y="12"/>
                  </a:cxn>
                  <a:cxn ang="0">
                    <a:pos x="111" y="16"/>
                  </a:cxn>
                  <a:cxn ang="0">
                    <a:pos x="133" y="18"/>
                  </a:cxn>
                  <a:cxn ang="0">
                    <a:pos x="157" y="22"/>
                  </a:cxn>
                  <a:cxn ang="0">
                    <a:pos x="179" y="24"/>
                  </a:cxn>
                  <a:cxn ang="0">
                    <a:pos x="934" y="53"/>
                  </a:cxn>
                  <a:cxn ang="0">
                    <a:pos x="1048" y="40"/>
                  </a:cxn>
                  <a:cxn ang="0">
                    <a:pos x="978" y="38"/>
                  </a:cxn>
                  <a:cxn ang="0">
                    <a:pos x="635" y="36"/>
                  </a:cxn>
                  <a:cxn ang="0">
                    <a:pos x="605" y="33"/>
                  </a:cxn>
                  <a:cxn ang="0">
                    <a:pos x="576" y="31"/>
                  </a:cxn>
                  <a:cxn ang="0">
                    <a:pos x="548" y="27"/>
                  </a:cxn>
                  <a:cxn ang="0">
                    <a:pos x="519" y="25"/>
                  </a:cxn>
                  <a:cxn ang="0">
                    <a:pos x="489" y="22"/>
                  </a:cxn>
                  <a:cxn ang="0">
                    <a:pos x="460" y="20"/>
                  </a:cxn>
                  <a:cxn ang="0">
                    <a:pos x="430" y="16"/>
                  </a:cxn>
                  <a:cxn ang="0">
                    <a:pos x="401" y="14"/>
                  </a:cxn>
                  <a:cxn ang="0">
                    <a:pos x="0" y="0"/>
                  </a:cxn>
                </a:cxnLst>
                <a:rect l="0" t="0" r="r" b="b"/>
                <a:pathLst>
                  <a:path w="1048" h="53">
                    <a:moveTo>
                      <a:pt x="0" y="0"/>
                    </a:moveTo>
                    <a:lnTo>
                      <a:pt x="22" y="3"/>
                    </a:lnTo>
                    <a:lnTo>
                      <a:pt x="45" y="7"/>
                    </a:lnTo>
                    <a:lnTo>
                      <a:pt x="67" y="11"/>
                    </a:lnTo>
                    <a:lnTo>
                      <a:pt x="89" y="12"/>
                    </a:lnTo>
                    <a:lnTo>
                      <a:pt x="111" y="16"/>
                    </a:lnTo>
                    <a:lnTo>
                      <a:pt x="133" y="18"/>
                    </a:lnTo>
                    <a:lnTo>
                      <a:pt x="157" y="22"/>
                    </a:lnTo>
                    <a:lnTo>
                      <a:pt x="179" y="24"/>
                    </a:lnTo>
                    <a:lnTo>
                      <a:pt x="934" y="53"/>
                    </a:lnTo>
                    <a:lnTo>
                      <a:pt x="1048" y="40"/>
                    </a:lnTo>
                    <a:lnTo>
                      <a:pt x="978" y="38"/>
                    </a:lnTo>
                    <a:lnTo>
                      <a:pt x="635" y="36"/>
                    </a:lnTo>
                    <a:lnTo>
                      <a:pt x="605" y="33"/>
                    </a:lnTo>
                    <a:lnTo>
                      <a:pt x="576" y="31"/>
                    </a:lnTo>
                    <a:lnTo>
                      <a:pt x="548" y="27"/>
                    </a:lnTo>
                    <a:lnTo>
                      <a:pt x="519" y="25"/>
                    </a:lnTo>
                    <a:lnTo>
                      <a:pt x="489" y="22"/>
                    </a:lnTo>
                    <a:lnTo>
                      <a:pt x="460" y="20"/>
                    </a:lnTo>
                    <a:lnTo>
                      <a:pt x="430" y="16"/>
                    </a:lnTo>
                    <a:lnTo>
                      <a:pt x="401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F0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6" name="Freeform 114"/>
              <p:cNvSpPr>
                <a:spLocks/>
              </p:cNvSpPr>
              <p:nvPr/>
            </p:nvSpPr>
            <p:spPr bwMode="auto">
              <a:xfrm>
                <a:off x="2589" y="3562"/>
                <a:ext cx="313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4"/>
                  </a:cxn>
                  <a:cxn ang="0">
                    <a:pos x="34" y="8"/>
                  </a:cxn>
                  <a:cxn ang="0">
                    <a:pos x="50" y="10"/>
                  </a:cxn>
                  <a:cxn ang="0">
                    <a:pos x="67" y="13"/>
                  </a:cxn>
                  <a:cxn ang="0">
                    <a:pos x="83" y="15"/>
                  </a:cxn>
                  <a:cxn ang="0">
                    <a:pos x="100" y="19"/>
                  </a:cxn>
                  <a:cxn ang="0">
                    <a:pos x="117" y="21"/>
                  </a:cxn>
                  <a:cxn ang="0">
                    <a:pos x="135" y="23"/>
                  </a:cxn>
                  <a:cxn ang="0">
                    <a:pos x="628" y="41"/>
                  </a:cxn>
                  <a:cxn ang="0">
                    <a:pos x="609" y="39"/>
                  </a:cxn>
                  <a:cxn ang="0">
                    <a:pos x="591" y="37"/>
                  </a:cxn>
                  <a:cxn ang="0">
                    <a:pos x="572" y="37"/>
                  </a:cxn>
                  <a:cxn ang="0">
                    <a:pos x="552" y="36"/>
                  </a:cxn>
                  <a:cxn ang="0">
                    <a:pos x="534" y="34"/>
                  </a:cxn>
                  <a:cxn ang="0">
                    <a:pos x="515" y="32"/>
                  </a:cxn>
                  <a:cxn ang="0">
                    <a:pos x="497" y="30"/>
                  </a:cxn>
                  <a:cxn ang="0">
                    <a:pos x="476" y="30"/>
                  </a:cxn>
                  <a:cxn ang="0">
                    <a:pos x="458" y="28"/>
                  </a:cxn>
                  <a:cxn ang="0">
                    <a:pos x="439" y="26"/>
                  </a:cxn>
                  <a:cxn ang="0">
                    <a:pos x="419" y="24"/>
                  </a:cxn>
                  <a:cxn ang="0">
                    <a:pos x="401" y="23"/>
                  </a:cxn>
                  <a:cxn ang="0">
                    <a:pos x="380" y="21"/>
                  </a:cxn>
                  <a:cxn ang="0">
                    <a:pos x="362" y="17"/>
                  </a:cxn>
                  <a:cxn ang="0">
                    <a:pos x="342" y="15"/>
                  </a:cxn>
                  <a:cxn ang="0">
                    <a:pos x="323" y="13"/>
                  </a:cxn>
                  <a:cxn ang="0">
                    <a:pos x="0" y="0"/>
                  </a:cxn>
                </a:cxnLst>
                <a:rect l="0" t="0" r="r" b="b"/>
                <a:pathLst>
                  <a:path w="628" h="41">
                    <a:moveTo>
                      <a:pt x="0" y="0"/>
                    </a:moveTo>
                    <a:lnTo>
                      <a:pt x="17" y="4"/>
                    </a:lnTo>
                    <a:lnTo>
                      <a:pt x="34" y="8"/>
                    </a:lnTo>
                    <a:lnTo>
                      <a:pt x="50" y="10"/>
                    </a:lnTo>
                    <a:lnTo>
                      <a:pt x="67" y="13"/>
                    </a:lnTo>
                    <a:lnTo>
                      <a:pt x="83" y="15"/>
                    </a:lnTo>
                    <a:lnTo>
                      <a:pt x="100" y="19"/>
                    </a:lnTo>
                    <a:lnTo>
                      <a:pt x="117" y="21"/>
                    </a:lnTo>
                    <a:lnTo>
                      <a:pt x="135" y="23"/>
                    </a:lnTo>
                    <a:lnTo>
                      <a:pt x="628" y="41"/>
                    </a:lnTo>
                    <a:lnTo>
                      <a:pt x="609" y="39"/>
                    </a:lnTo>
                    <a:lnTo>
                      <a:pt x="591" y="37"/>
                    </a:lnTo>
                    <a:lnTo>
                      <a:pt x="572" y="37"/>
                    </a:lnTo>
                    <a:lnTo>
                      <a:pt x="552" y="36"/>
                    </a:lnTo>
                    <a:lnTo>
                      <a:pt x="534" y="34"/>
                    </a:lnTo>
                    <a:lnTo>
                      <a:pt x="515" y="32"/>
                    </a:lnTo>
                    <a:lnTo>
                      <a:pt x="497" y="30"/>
                    </a:lnTo>
                    <a:lnTo>
                      <a:pt x="476" y="30"/>
                    </a:lnTo>
                    <a:lnTo>
                      <a:pt x="458" y="28"/>
                    </a:lnTo>
                    <a:lnTo>
                      <a:pt x="439" y="26"/>
                    </a:lnTo>
                    <a:lnTo>
                      <a:pt x="419" y="24"/>
                    </a:lnTo>
                    <a:lnTo>
                      <a:pt x="401" y="23"/>
                    </a:lnTo>
                    <a:lnTo>
                      <a:pt x="380" y="21"/>
                    </a:lnTo>
                    <a:lnTo>
                      <a:pt x="362" y="17"/>
                    </a:lnTo>
                    <a:lnTo>
                      <a:pt x="342" y="15"/>
                    </a:lnTo>
                    <a:lnTo>
                      <a:pt x="32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7" name="Freeform 115"/>
              <p:cNvSpPr>
                <a:spLocks/>
              </p:cNvSpPr>
              <p:nvPr/>
            </p:nvSpPr>
            <p:spPr bwMode="auto">
              <a:xfrm>
                <a:off x="2988" y="3586"/>
                <a:ext cx="166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2" y="0"/>
                  </a:cxn>
                  <a:cxn ang="0">
                    <a:pos x="253" y="12"/>
                  </a:cxn>
                  <a:cxn ang="0">
                    <a:pos x="0" y="0"/>
                  </a:cxn>
                </a:cxnLst>
                <a:rect l="0" t="0" r="r" b="b"/>
                <a:pathLst>
                  <a:path w="332" h="12">
                    <a:moveTo>
                      <a:pt x="0" y="0"/>
                    </a:moveTo>
                    <a:lnTo>
                      <a:pt x="332" y="0"/>
                    </a:lnTo>
                    <a:lnTo>
                      <a:pt x="25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8" name="Freeform 116"/>
              <p:cNvSpPr>
                <a:spLocks/>
              </p:cNvSpPr>
              <p:nvPr/>
            </p:nvSpPr>
            <p:spPr bwMode="auto">
              <a:xfrm>
                <a:off x="2563" y="3558"/>
                <a:ext cx="256" cy="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" y="2"/>
                  </a:cxn>
                  <a:cxn ang="0">
                    <a:pos x="27" y="6"/>
                  </a:cxn>
                  <a:cxn ang="0">
                    <a:pos x="42" y="7"/>
                  </a:cxn>
                  <a:cxn ang="0">
                    <a:pos x="57" y="9"/>
                  </a:cxn>
                  <a:cxn ang="0">
                    <a:pos x="70" y="13"/>
                  </a:cxn>
                  <a:cxn ang="0">
                    <a:pos x="85" y="15"/>
                  </a:cxn>
                  <a:cxn ang="0">
                    <a:pos x="98" y="17"/>
                  </a:cxn>
                  <a:cxn ang="0">
                    <a:pos x="112" y="19"/>
                  </a:cxn>
                  <a:cxn ang="0">
                    <a:pos x="513" y="33"/>
                  </a:cxn>
                  <a:cxn ang="0">
                    <a:pos x="483" y="30"/>
                  </a:cxn>
                  <a:cxn ang="0">
                    <a:pos x="454" y="28"/>
                  </a:cxn>
                  <a:cxn ang="0">
                    <a:pos x="424" y="24"/>
                  </a:cxn>
                  <a:cxn ang="0">
                    <a:pos x="393" y="22"/>
                  </a:cxn>
                  <a:cxn ang="0">
                    <a:pos x="361" y="19"/>
                  </a:cxn>
                  <a:cxn ang="0">
                    <a:pos x="332" y="17"/>
                  </a:cxn>
                  <a:cxn ang="0">
                    <a:pos x="300" y="13"/>
                  </a:cxn>
                  <a:cxn ang="0">
                    <a:pos x="269" y="11"/>
                  </a:cxn>
                  <a:cxn ang="0">
                    <a:pos x="0" y="0"/>
                  </a:cxn>
                </a:cxnLst>
                <a:rect l="0" t="0" r="r" b="b"/>
                <a:pathLst>
                  <a:path w="513" h="33">
                    <a:moveTo>
                      <a:pt x="0" y="0"/>
                    </a:moveTo>
                    <a:lnTo>
                      <a:pt x="14" y="2"/>
                    </a:lnTo>
                    <a:lnTo>
                      <a:pt x="27" y="6"/>
                    </a:lnTo>
                    <a:lnTo>
                      <a:pt x="42" y="7"/>
                    </a:lnTo>
                    <a:lnTo>
                      <a:pt x="57" y="9"/>
                    </a:lnTo>
                    <a:lnTo>
                      <a:pt x="70" y="13"/>
                    </a:lnTo>
                    <a:lnTo>
                      <a:pt x="85" y="15"/>
                    </a:lnTo>
                    <a:lnTo>
                      <a:pt x="98" y="17"/>
                    </a:lnTo>
                    <a:lnTo>
                      <a:pt x="112" y="19"/>
                    </a:lnTo>
                    <a:lnTo>
                      <a:pt x="513" y="33"/>
                    </a:lnTo>
                    <a:lnTo>
                      <a:pt x="483" y="30"/>
                    </a:lnTo>
                    <a:lnTo>
                      <a:pt x="454" y="28"/>
                    </a:lnTo>
                    <a:lnTo>
                      <a:pt x="424" y="24"/>
                    </a:lnTo>
                    <a:lnTo>
                      <a:pt x="393" y="22"/>
                    </a:lnTo>
                    <a:lnTo>
                      <a:pt x="361" y="19"/>
                    </a:lnTo>
                    <a:lnTo>
                      <a:pt x="332" y="17"/>
                    </a:lnTo>
                    <a:lnTo>
                      <a:pt x="300" y="13"/>
                    </a:lnTo>
                    <a:lnTo>
                      <a:pt x="269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89" name="Freeform 117"/>
              <p:cNvSpPr>
                <a:spLocks/>
              </p:cNvSpPr>
              <p:nvPr/>
            </p:nvSpPr>
            <p:spPr bwMode="auto">
              <a:xfrm>
                <a:off x="3108" y="3586"/>
                <a:ext cx="46" cy="2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92" y="0"/>
                  </a:cxn>
                  <a:cxn ang="0">
                    <a:pos x="70" y="4"/>
                  </a:cxn>
                  <a:cxn ang="0">
                    <a:pos x="0" y="2"/>
                  </a:cxn>
                </a:cxnLst>
                <a:rect l="0" t="0" r="r" b="b"/>
                <a:pathLst>
                  <a:path w="92" h="4">
                    <a:moveTo>
                      <a:pt x="0" y="2"/>
                    </a:moveTo>
                    <a:lnTo>
                      <a:pt x="92" y="0"/>
                    </a:lnTo>
                    <a:lnTo>
                      <a:pt x="70" y="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0" name="Freeform 118"/>
              <p:cNvSpPr>
                <a:spLocks/>
              </p:cNvSpPr>
              <p:nvPr/>
            </p:nvSpPr>
            <p:spPr bwMode="auto">
              <a:xfrm>
                <a:off x="2542" y="3553"/>
                <a:ext cx="208" cy="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2"/>
                  </a:cxn>
                  <a:cxn ang="0">
                    <a:pos x="22" y="4"/>
                  </a:cxn>
                  <a:cxn ang="0">
                    <a:pos x="33" y="5"/>
                  </a:cxn>
                  <a:cxn ang="0">
                    <a:pos x="45" y="7"/>
                  </a:cxn>
                  <a:cxn ang="0">
                    <a:pos x="57" y="11"/>
                  </a:cxn>
                  <a:cxn ang="0">
                    <a:pos x="69" y="13"/>
                  </a:cxn>
                  <a:cxn ang="0">
                    <a:pos x="81" y="15"/>
                  </a:cxn>
                  <a:cxn ang="0">
                    <a:pos x="94" y="16"/>
                  </a:cxn>
                  <a:cxn ang="0">
                    <a:pos x="417" y="29"/>
                  </a:cxn>
                  <a:cxn ang="0">
                    <a:pos x="395" y="28"/>
                  </a:cxn>
                  <a:cxn ang="0">
                    <a:pos x="371" y="24"/>
                  </a:cxn>
                  <a:cxn ang="0">
                    <a:pos x="349" y="22"/>
                  </a:cxn>
                  <a:cxn ang="0">
                    <a:pos x="325" y="18"/>
                  </a:cxn>
                  <a:cxn ang="0">
                    <a:pos x="303" y="16"/>
                  </a:cxn>
                  <a:cxn ang="0">
                    <a:pos x="279" y="13"/>
                  </a:cxn>
                  <a:cxn ang="0">
                    <a:pos x="255" y="11"/>
                  </a:cxn>
                  <a:cxn ang="0">
                    <a:pos x="231" y="9"/>
                  </a:cxn>
                  <a:cxn ang="0">
                    <a:pos x="0" y="0"/>
                  </a:cxn>
                </a:cxnLst>
                <a:rect l="0" t="0" r="r" b="b"/>
                <a:pathLst>
                  <a:path w="417" h="29">
                    <a:moveTo>
                      <a:pt x="0" y="0"/>
                    </a:moveTo>
                    <a:lnTo>
                      <a:pt x="11" y="2"/>
                    </a:lnTo>
                    <a:lnTo>
                      <a:pt x="22" y="4"/>
                    </a:lnTo>
                    <a:lnTo>
                      <a:pt x="33" y="5"/>
                    </a:lnTo>
                    <a:lnTo>
                      <a:pt x="45" y="7"/>
                    </a:lnTo>
                    <a:lnTo>
                      <a:pt x="57" y="11"/>
                    </a:lnTo>
                    <a:lnTo>
                      <a:pt x="69" y="13"/>
                    </a:lnTo>
                    <a:lnTo>
                      <a:pt x="81" y="15"/>
                    </a:lnTo>
                    <a:lnTo>
                      <a:pt x="94" y="16"/>
                    </a:lnTo>
                    <a:lnTo>
                      <a:pt x="417" y="29"/>
                    </a:lnTo>
                    <a:lnTo>
                      <a:pt x="395" y="28"/>
                    </a:lnTo>
                    <a:lnTo>
                      <a:pt x="371" y="24"/>
                    </a:lnTo>
                    <a:lnTo>
                      <a:pt x="349" y="22"/>
                    </a:lnTo>
                    <a:lnTo>
                      <a:pt x="325" y="18"/>
                    </a:lnTo>
                    <a:lnTo>
                      <a:pt x="303" y="16"/>
                    </a:lnTo>
                    <a:lnTo>
                      <a:pt x="279" y="13"/>
                    </a:lnTo>
                    <a:lnTo>
                      <a:pt x="255" y="11"/>
                    </a:lnTo>
                    <a:lnTo>
                      <a:pt x="231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91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1" name="Freeform 119"/>
              <p:cNvSpPr>
                <a:spLocks/>
              </p:cNvSpPr>
              <p:nvPr/>
            </p:nvSpPr>
            <p:spPr bwMode="auto">
              <a:xfrm>
                <a:off x="2520" y="3548"/>
                <a:ext cx="178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2"/>
                  </a:cxn>
                  <a:cxn ang="0">
                    <a:pos x="22" y="3"/>
                  </a:cxn>
                  <a:cxn ang="0">
                    <a:pos x="33" y="5"/>
                  </a:cxn>
                  <a:cxn ang="0">
                    <a:pos x="44" y="9"/>
                  </a:cxn>
                  <a:cxn ang="0">
                    <a:pos x="55" y="11"/>
                  </a:cxn>
                  <a:cxn ang="0">
                    <a:pos x="65" y="15"/>
                  </a:cxn>
                  <a:cxn ang="0">
                    <a:pos x="76" y="16"/>
                  </a:cxn>
                  <a:cxn ang="0">
                    <a:pos x="87" y="20"/>
                  </a:cxn>
                  <a:cxn ang="0">
                    <a:pos x="356" y="31"/>
                  </a:cxn>
                  <a:cxn ang="0">
                    <a:pos x="338" y="29"/>
                  </a:cxn>
                  <a:cxn ang="0">
                    <a:pos x="321" y="26"/>
                  </a:cxn>
                  <a:cxn ang="0">
                    <a:pos x="303" y="24"/>
                  </a:cxn>
                  <a:cxn ang="0">
                    <a:pos x="282" y="20"/>
                  </a:cxn>
                  <a:cxn ang="0">
                    <a:pos x="264" y="16"/>
                  </a:cxn>
                  <a:cxn ang="0">
                    <a:pos x="245" y="13"/>
                  </a:cxn>
                  <a:cxn ang="0">
                    <a:pos x="227" y="11"/>
                  </a:cxn>
                  <a:cxn ang="0">
                    <a:pos x="208" y="7"/>
                  </a:cxn>
                  <a:cxn ang="0">
                    <a:pos x="0" y="0"/>
                  </a:cxn>
                </a:cxnLst>
                <a:rect l="0" t="0" r="r" b="b"/>
                <a:pathLst>
                  <a:path w="356" h="31">
                    <a:moveTo>
                      <a:pt x="0" y="0"/>
                    </a:moveTo>
                    <a:lnTo>
                      <a:pt x="11" y="2"/>
                    </a:lnTo>
                    <a:lnTo>
                      <a:pt x="22" y="3"/>
                    </a:lnTo>
                    <a:lnTo>
                      <a:pt x="33" y="5"/>
                    </a:lnTo>
                    <a:lnTo>
                      <a:pt x="44" y="9"/>
                    </a:lnTo>
                    <a:lnTo>
                      <a:pt x="55" y="11"/>
                    </a:lnTo>
                    <a:lnTo>
                      <a:pt x="65" y="15"/>
                    </a:lnTo>
                    <a:lnTo>
                      <a:pt x="76" y="16"/>
                    </a:lnTo>
                    <a:lnTo>
                      <a:pt x="87" y="20"/>
                    </a:lnTo>
                    <a:lnTo>
                      <a:pt x="356" y="31"/>
                    </a:lnTo>
                    <a:lnTo>
                      <a:pt x="338" y="29"/>
                    </a:lnTo>
                    <a:lnTo>
                      <a:pt x="321" y="26"/>
                    </a:lnTo>
                    <a:lnTo>
                      <a:pt x="303" y="24"/>
                    </a:lnTo>
                    <a:lnTo>
                      <a:pt x="282" y="20"/>
                    </a:lnTo>
                    <a:lnTo>
                      <a:pt x="264" y="16"/>
                    </a:lnTo>
                    <a:lnTo>
                      <a:pt x="245" y="13"/>
                    </a:lnTo>
                    <a:lnTo>
                      <a:pt x="227" y="11"/>
                    </a:lnTo>
                    <a:lnTo>
                      <a:pt x="208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F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2" name="Freeform 120"/>
              <p:cNvSpPr>
                <a:spLocks/>
              </p:cNvSpPr>
              <p:nvPr/>
            </p:nvSpPr>
            <p:spPr bwMode="auto">
              <a:xfrm>
                <a:off x="2502" y="3543"/>
                <a:ext cx="155" cy="1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"/>
                  </a:cxn>
                  <a:cxn ang="0">
                    <a:pos x="20" y="5"/>
                  </a:cxn>
                  <a:cxn ang="0">
                    <a:pos x="31" y="7"/>
                  </a:cxn>
                  <a:cxn ang="0">
                    <a:pos x="41" y="9"/>
                  </a:cxn>
                  <a:cxn ang="0">
                    <a:pos x="50" y="12"/>
                  </a:cxn>
                  <a:cxn ang="0">
                    <a:pos x="59" y="14"/>
                  </a:cxn>
                  <a:cxn ang="0">
                    <a:pos x="70" y="18"/>
                  </a:cxn>
                  <a:cxn ang="0">
                    <a:pos x="79" y="20"/>
                  </a:cxn>
                  <a:cxn ang="0">
                    <a:pos x="310" y="29"/>
                  </a:cxn>
                  <a:cxn ang="0">
                    <a:pos x="295" y="27"/>
                  </a:cxn>
                  <a:cxn ang="0">
                    <a:pos x="280" y="24"/>
                  </a:cxn>
                  <a:cxn ang="0">
                    <a:pos x="264" y="22"/>
                  </a:cxn>
                  <a:cxn ang="0">
                    <a:pos x="249" y="18"/>
                  </a:cxn>
                  <a:cxn ang="0">
                    <a:pos x="232" y="16"/>
                  </a:cxn>
                  <a:cxn ang="0">
                    <a:pos x="216" y="12"/>
                  </a:cxn>
                  <a:cxn ang="0">
                    <a:pos x="201" y="9"/>
                  </a:cxn>
                  <a:cxn ang="0">
                    <a:pos x="184" y="5"/>
                  </a:cxn>
                  <a:cxn ang="0">
                    <a:pos x="0" y="0"/>
                  </a:cxn>
                </a:cxnLst>
                <a:rect l="0" t="0" r="r" b="b"/>
                <a:pathLst>
                  <a:path w="310" h="29">
                    <a:moveTo>
                      <a:pt x="0" y="0"/>
                    </a:moveTo>
                    <a:lnTo>
                      <a:pt x="11" y="1"/>
                    </a:lnTo>
                    <a:lnTo>
                      <a:pt x="20" y="5"/>
                    </a:lnTo>
                    <a:lnTo>
                      <a:pt x="31" y="7"/>
                    </a:lnTo>
                    <a:lnTo>
                      <a:pt x="41" y="9"/>
                    </a:lnTo>
                    <a:lnTo>
                      <a:pt x="50" y="12"/>
                    </a:lnTo>
                    <a:lnTo>
                      <a:pt x="59" y="14"/>
                    </a:lnTo>
                    <a:lnTo>
                      <a:pt x="70" y="18"/>
                    </a:lnTo>
                    <a:lnTo>
                      <a:pt x="79" y="20"/>
                    </a:lnTo>
                    <a:lnTo>
                      <a:pt x="310" y="29"/>
                    </a:lnTo>
                    <a:lnTo>
                      <a:pt x="295" y="27"/>
                    </a:lnTo>
                    <a:lnTo>
                      <a:pt x="280" y="24"/>
                    </a:lnTo>
                    <a:lnTo>
                      <a:pt x="264" y="22"/>
                    </a:lnTo>
                    <a:lnTo>
                      <a:pt x="249" y="18"/>
                    </a:lnTo>
                    <a:lnTo>
                      <a:pt x="232" y="16"/>
                    </a:lnTo>
                    <a:lnTo>
                      <a:pt x="216" y="12"/>
                    </a:lnTo>
                    <a:lnTo>
                      <a:pt x="201" y="9"/>
                    </a:lnTo>
                    <a:lnTo>
                      <a:pt x="184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1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3" name="Freeform 121"/>
              <p:cNvSpPr>
                <a:spLocks/>
              </p:cNvSpPr>
              <p:nvPr/>
            </p:nvSpPr>
            <p:spPr bwMode="auto">
              <a:xfrm>
                <a:off x="2485" y="3538"/>
                <a:ext cx="139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3"/>
                  </a:cxn>
                  <a:cxn ang="0">
                    <a:pos x="18" y="5"/>
                  </a:cxn>
                  <a:cxn ang="0">
                    <a:pos x="27" y="9"/>
                  </a:cxn>
                  <a:cxn ang="0">
                    <a:pos x="35" y="11"/>
                  </a:cxn>
                  <a:cxn ang="0">
                    <a:pos x="44" y="14"/>
                  </a:cxn>
                  <a:cxn ang="0">
                    <a:pos x="51" y="16"/>
                  </a:cxn>
                  <a:cxn ang="0">
                    <a:pos x="61" y="18"/>
                  </a:cxn>
                  <a:cxn ang="0">
                    <a:pos x="68" y="20"/>
                  </a:cxn>
                  <a:cxn ang="0">
                    <a:pos x="276" y="27"/>
                  </a:cxn>
                  <a:cxn ang="0">
                    <a:pos x="262" y="25"/>
                  </a:cxn>
                  <a:cxn ang="0">
                    <a:pos x="249" y="23"/>
                  </a:cxn>
                  <a:cxn ang="0">
                    <a:pos x="234" y="22"/>
                  </a:cxn>
                  <a:cxn ang="0">
                    <a:pos x="221" y="18"/>
                  </a:cxn>
                  <a:cxn ang="0">
                    <a:pos x="208" y="16"/>
                  </a:cxn>
                  <a:cxn ang="0">
                    <a:pos x="195" y="12"/>
                  </a:cxn>
                  <a:cxn ang="0">
                    <a:pos x="182" y="11"/>
                  </a:cxn>
                  <a:cxn ang="0">
                    <a:pos x="169" y="7"/>
                  </a:cxn>
                  <a:cxn ang="0">
                    <a:pos x="0" y="0"/>
                  </a:cxn>
                </a:cxnLst>
                <a:rect l="0" t="0" r="r" b="b"/>
                <a:pathLst>
                  <a:path w="276" h="27">
                    <a:moveTo>
                      <a:pt x="0" y="0"/>
                    </a:moveTo>
                    <a:lnTo>
                      <a:pt x="9" y="3"/>
                    </a:lnTo>
                    <a:lnTo>
                      <a:pt x="18" y="5"/>
                    </a:lnTo>
                    <a:lnTo>
                      <a:pt x="27" y="9"/>
                    </a:lnTo>
                    <a:lnTo>
                      <a:pt x="35" y="11"/>
                    </a:lnTo>
                    <a:lnTo>
                      <a:pt x="44" y="14"/>
                    </a:lnTo>
                    <a:lnTo>
                      <a:pt x="51" y="16"/>
                    </a:lnTo>
                    <a:lnTo>
                      <a:pt x="61" y="18"/>
                    </a:lnTo>
                    <a:lnTo>
                      <a:pt x="68" y="20"/>
                    </a:lnTo>
                    <a:lnTo>
                      <a:pt x="276" y="27"/>
                    </a:lnTo>
                    <a:lnTo>
                      <a:pt x="262" y="25"/>
                    </a:lnTo>
                    <a:lnTo>
                      <a:pt x="249" y="23"/>
                    </a:lnTo>
                    <a:lnTo>
                      <a:pt x="234" y="22"/>
                    </a:lnTo>
                    <a:lnTo>
                      <a:pt x="221" y="18"/>
                    </a:lnTo>
                    <a:lnTo>
                      <a:pt x="208" y="16"/>
                    </a:lnTo>
                    <a:lnTo>
                      <a:pt x="195" y="12"/>
                    </a:lnTo>
                    <a:lnTo>
                      <a:pt x="182" y="11"/>
                    </a:lnTo>
                    <a:lnTo>
                      <a:pt x="169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6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4" name="Freeform 122"/>
              <p:cNvSpPr>
                <a:spLocks/>
              </p:cNvSpPr>
              <p:nvPr/>
            </p:nvSpPr>
            <p:spPr bwMode="auto">
              <a:xfrm>
                <a:off x="2470" y="3533"/>
                <a:ext cx="124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4"/>
                  </a:cxn>
                  <a:cxn ang="0">
                    <a:pos x="17" y="6"/>
                  </a:cxn>
                  <a:cxn ang="0">
                    <a:pos x="24" y="10"/>
                  </a:cxn>
                  <a:cxn ang="0">
                    <a:pos x="34" y="11"/>
                  </a:cxn>
                  <a:cxn ang="0">
                    <a:pos x="41" y="15"/>
                  </a:cxn>
                  <a:cxn ang="0">
                    <a:pos x="50" y="17"/>
                  </a:cxn>
                  <a:cxn ang="0">
                    <a:pos x="58" y="19"/>
                  </a:cxn>
                  <a:cxn ang="0">
                    <a:pos x="65" y="21"/>
                  </a:cxn>
                  <a:cxn ang="0">
                    <a:pos x="249" y="26"/>
                  </a:cxn>
                  <a:cxn ang="0">
                    <a:pos x="238" y="24"/>
                  </a:cxn>
                  <a:cxn ang="0">
                    <a:pos x="225" y="22"/>
                  </a:cxn>
                  <a:cxn ang="0">
                    <a:pos x="214" y="21"/>
                  </a:cxn>
                  <a:cxn ang="0">
                    <a:pos x="203" y="17"/>
                  </a:cxn>
                  <a:cxn ang="0">
                    <a:pos x="190" y="15"/>
                  </a:cxn>
                  <a:cxn ang="0">
                    <a:pos x="179" y="11"/>
                  </a:cxn>
                  <a:cxn ang="0">
                    <a:pos x="166" y="10"/>
                  </a:cxn>
                  <a:cxn ang="0">
                    <a:pos x="154" y="6"/>
                  </a:cxn>
                  <a:cxn ang="0">
                    <a:pos x="0" y="0"/>
                  </a:cxn>
                </a:cxnLst>
                <a:rect l="0" t="0" r="r" b="b"/>
                <a:pathLst>
                  <a:path w="249" h="26">
                    <a:moveTo>
                      <a:pt x="0" y="0"/>
                    </a:moveTo>
                    <a:lnTo>
                      <a:pt x="8" y="4"/>
                    </a:lnTo>
                    <a:lnTo>
                      <a:pt x="17" y="6"/>
                    </a:lnTo>
                    <a:lnTo>
                      <a:pt x="24" y="10"/>
                    </a:lnTo>
                    <a:lnTo>
                      <a:pt x="34" y="11"/>
                    </a:lnTo>
                    <a:lnTo>
                      <a:pt x="41" y="15"/>
                    </a:lnTo>
                    <a:lnTo>
                      <a:pt x="50" y="17"/>
                    </a:lnTo>
                    <a:lnTo>
                      <a:pt x="58" y="19"/>
                    </a:lnTo>
                    <a:lnTo>
                      <a:pt x="65" y="21"/>
                    </a:lnTo>
                    <a:lnTo>
                      <a:pt x="249" y="26"/>
                    </a:lnTo>
                    <a:lnTo>
                      <a:pt x="238" y="24"/>
                    </a:lnTo>
                    <a:lnTo>
                      <a:pt x="225" y="22"/>
                    </a:lnTo>
                    <a:lnTo>
                      <a:pt x="214" y="21"/>
                    </a:lnTo>
                    <a:lnTo>
                      <a:pt x="203" y="17"/>
                    </a:lnTo>
                    <a:lnTo>
                      <a:pt x="190" y="15"/>
                    </a:lnTo>
                    <a:lnTo>
                      <a:pt x="179" y="11"/>
                    </a:lnTo>
                    <a:lnTo>
                      <a:pt x="166" y="10"/>
                    </a:lnTo>
                    <a:lnTo>
                      <a:pt x="154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9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5" name="Freeform 123"/>
              <p:cNvSpPr>
                <a:spLocks/>
              </p:cNvSpPr>
              <p:nvPr/>
            </p:nvSpPr>
            <p:spPr bwMode="auto">
              <a:xfrm>
                <a:off x="2455" y="3530"/>
                <a:ext cx="115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2"/>
                  </a:cxn>
                  <a:cxn ang="0">
                    <a:pos x="16" y="3"/>
                  </a:cxn>
                  <a:cxn ang="0">
                    <a:pos x="24" y="5"/>
                  </a:cxn>
                  <a:cxn ang="0">
                    <a:pos x="31" y="7"/>
                  </a:cxn>
                  <a:cxn ang="0">
                    <a:pos x="39" y="9"/>
                  </a:cxn>
                  <a:cxn ang="0">
                    <a:pos x="46" y="11"/>
                  </a:cxn>
                  <a:cxn ang="0">
                    <a:pos x="53" y="13"/>
                  </a:cxn>
                  <a:cxn ang="0">
                    <a:pos x="61" y="15"/>
                  </a:cxn>
                  <a:cxn ang="0">
                    <a:pos x="230" y="22"/>
                  </a:cxn>
                  <a:cxn ang="0">
                    <a:pos x="219" y="20"/>
                  </a:cxn>
                  <a:cxn ang="0">
                    <a:pos x="206" y="18"/>
                  </a:cxn>
                  <a:cxn ang="0">
                    <a:pos x="195" y="16"/>
                  </a:cxn>
                  <a:cxn ang="0">
                    <a:pos x="184" y="13"/>
                  </a:cxn>
                  <a:cxn ang="0">
                    <a:pos x="175" y="11"/>
                  </a:cxn>
                  <a:cxn ang="0">
                    <a:pos x="164" y="9"/>
                  </a:cxn>
                  <a:cxn ang="0">
                    <a:pos x="153" y="7"/>
                  </a:cxn>
                  <a:cxn ang="0">
                    <a:pos x="144" y="5"/>
                  </a:cxn>
                  <a:cxn ang="0">
                    <a:pos x="0" y="0"/>
                  </a:cxn>
                </a:cxnLst>
                <a:rect l="0" t="0" r="r" b="b"/>
                <a:pathLst>
                  <a:path w="230" h="22">
                    <a:moveTo>
                      <a:pt x="0" y="0"/>
                    </a:moveTo>
                    <a:lnTo>
                      <a:pt x="7" y="2"/>
                    </a:lnTo>
                    <a:lnTo>
                      <a:pt x="16" y="3"/>
                    </a:lnTo>
                    <a:lnTo>
                      <a:pt x="24" y="5"/>
                    </a:lnTo>
                    <a:lnTo>
                      <a:pt x="31" y="7"/>
                    </a:lnTo>
                    <a:lnTo>
                      <a:pt x="39" y="9"/>
                    </a:lnTo>
                    <a:lnTo>
                      <a:pt x="46" y="11"/>
                    </a:lnTo>
                    <a:lnTo>
                      <a:pt x="53" y="13"/>
                    </a:lnTo>
                    <a:lnTo>
                      <a:pt x="61" y="15"/>
                    </a:lnTo>
                    <a:lnTo>
                      <a:pt x="230" y="22"/>
                    </a:lnTo>
                    <a:lnTo>
                      <a:pt x="219" y="20"/>
                    </a:lnTo>
                    <a:lnTo>
                      <a:pt x="206" y="18"/>
                    </a:lnTo>
                    <a:lnTo>
                      <a:pt x="195" y="16"/>
                    </a:lnTo>
                    <a:lnTo>
                      <a:pt x="184" y="13"/>
                    </a:lnTo>
                    <a:lnTo>
                      <a:pt x="175" y="11"/>
                    </a:lnTo>
                    <a:lnTo>
                      <a:pt x="164" y="9"/>
                    </a:lnTo>
                    <a:lnTo>
                      <a:pt x="153" y="7"/>
                    </a:lnTo>
                    <a:lnTo>
                      <a:pt x="144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B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6" name="Freeform 124"/>
              <p:cNvSpPr>
                <a:spLocks/>
              </p:cNvSpPr>
              <p:nvPr/>
            </p:nvSpPr>
            <p:spPr bwMode="auto">
              <a:xfrm>
                <a:off x="2442" y="3525"/>
                <a:ext cx="104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2"/>
                  </a:cxn>
                  <a:cxn ang="0">
                    <a:pos x="13" y="3"/>
                  </a:cxn>
                  <a:cxn ang="0">
                    <a:pos x="20" y="5"/>
                  </a:cxn>
                  <a:cxn ang="0">
                    <a:pos x="28" y="7"/>
                  </a:cxn>
                  <a:cxn ang="0">
                    <a:pos x="35" y="11"/>
                  </a:cxn>
                  <a:cxn ang="0">
                    <a:pos x="42" y="13"/>
                  </a:cxn>
                  <a:cxn ang="0">
                    <a:pos x="48" y="14"/>
                  </a:cxn>
                  <a:cxn ang="0">
                    <a:pos x="55" y="16"/>
                  </a:cxn>
                  <a:cxn ang="0">
                    <a:pos x="209" y="22"/>
                  </a:cxn>
                  <a:cxn ang="0">
                    <a:pos x="199" y="20"/>
                  </a:cxn>
                  <a:cxn ang="0">
                    <a:pos x="190" y="18"/>
                  </a:cxn>
                  <a:cxn ang="0">
                    <a:pos x="179" y="16"/>
                  </a:cxn>
                  <a:cxn ang="0">
                    <a:pos x="170" y="13"/>
                  </a:cxn>
                  <a:cxn ang="0">
                    <a:pos x="161" y="11"/>
                  </a:cxn>
                  <a:cxn ang="0">
                    <a:pos x="151" y="9"/>
                  </a:cxn>
                  <a:cxn ang="0">
                    <a:pos x="140" y="7"/>
                  </a:cxn>
                  <a:cxn ang="0">
                    <a:pos x="131" y="5"/>
                  </a:cxn>
                  <a:cxn ang="0">
                    <a:pos x="0" y="0"/>
                  </a:cxn>
                </a:cxnLst>
                <a:rect l="0" t="0" r="r" b="b"/>
                <a:pathLst>
                  <a:path w="209" h="22">
                    <a:moveTo>
                      <a:pt x="0" y="0"/>
                    </a:moveTo>
                    <a:lnTo>
                      <a:pt x="7" y="2"/>
                    </a:lnTo>
                    <a:lnTo>
                      <a:pt x="13" y="3"/>
                    </a:lnTo>
                    <a:lnTo>
                      <a:pt x="20" y="5"/>
                    </a:lnTo>
                    <a:lnTo>
                      <a:pt x="28" y="7"/>
                    </a:lnTo>
                    <a:lnTo>
                      <a:pt x="35" y="11"/>
                    </a:lnTo>
                    <a:lnTo>
                      <a:pt x="42" y="13"/>
                    </a:lnTo>
                    <a:lnTo>
                      <a:pt x="48" y="14"/>
                    </a:lnTo>
                    <a:lnTo>
                      <a:pt x="55" y="16"/>
                    </a:lnTo>
                    <a:lnTo>
                      <a:pt x="209" y="22"/>
                    </a:lnTo>
                    <a:lnTo>
                      <a:pt x="199" y="20"/>
                    </a:lnTo>
                    <a:lnTo>
                      <a:pt x="190" y="18"/>
                    </a:lnTo>
                    <a:lnTo>
                      <a:pt x="179" y="16"/>
                    </a:lnTo>
                    <a:lnTo>
                      <a:pt x="170" y="13"/>
                    </a:lnTo>
                    <a:lnTo>
                      <a:pt x="161" y="11"/>
                    </a:lnTo>
                    <a:lnTo>
                      <a:pt x="151" y="9"/>
                    </a:lnTo>
                    <a:lnTo>
                      <a:pt x="140" y="7"/>
                    </a:lnTo>
                    <a:lnTo>
                      <a:pt x="131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0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7" name="Freeform 125"/>
              <p:cNvSpPr>
                <a:spLocks/>
              </p:cNvSpPr>
              <p:nvPr/>
            </p:nvSpPr>
            <p:spPr bwMode="auto">
              <a:xfrm>
                <a:off x="2429" y="3520"/>
                <a:ext cx="98" cy="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6"/>
                  </a:cxn>
                  <a:cxn ang="0">
                    <a:pos x="26" y="10"/>
                  </a:cxn>
                  <a:cxn ang="0">
                    <a:pos x="39" y="15"/>
                  </a:cxn>
                  <a:cxn ang="0">
                    <a:pos x="52" y="21"/>
                  </a:cxn>
                  <a:cxn ang="0">
                    <a:pos x="196" y="26"/>
                  </a:cxn>
                  <a:cxn ang="0">
                    <a:pos x="187" y="24"/>
                  </a:cxn>
                  <a:cxn ang="0">
                    <a:pos x="177" y="21"/>
                  </a:cxn>
                  <a:cxn ang="0">
                    <a:pos x="168" y="19"/>
                  </a:cxn>
                  <a:cxn ang="0">
                    <a:pos x="159" y="15"/>
                  </a:cxn>
                  <a:cxn ang="0">
                    <a:pos x="150" y="13"/>
                  </a:cxn>
                  <a:cxn ang="0">
                    <a:pos x="140" y="12"/>
                  </a:cxn>
                  <a:cxn ang="0">
                    <a:pos x="131" y="8"/>
                  </a:cxn>
                  <a:cxn ang="0">
                    <a:pos x="122" y="6"/>
                  </a:cxn>
                  <a:cxn ang="0">
                    <a:pos x="0" y="0"/>
                  </a:cxn>
                </a:cxnLst>
                <a:rect l="0" t="0" r="r" b="b"/>
                <a:pathLst>
                  <a:path w="196" h="26">
                    <a:moveTo>
                      <a:pt x="0" y="0"/>
                    </a:moveTo>
                    <a:lnTo>
                      <a:pt x="13" y="6"/>
                    </a:lnTo>
                    <a:lnTo>
                      <a:pt x="26" y="10"/>
                    </a:lnTo>
                    <a:lnTo>
                      <a:pt x="39" y="15"/>
                    </a:lnTo>
                    <a:lnTo>
                      <a:pt x="52" y="21"/>
                    </a:lnTo>
                    <a:lnTo>
                      <a:pt x="196" y="26"/>
                    </a:lnTo>
                    <a:lnTo>
                      <a:pt x="187" y="24"/>
                    </a:lnTo>
                    <a:lnTo>
                      <a:pt x="177" y="21"/>
                    </a:lnTo>
                    <a:lnTo>
                      <a:pt x="168" y="19"/>
                    </a:lnTo>
                    <a:lnTo>
                      <a:pt x="159" y="15"/>
                    </a:lnTo>
                    <a:lnTo>
                      <a:pt x="150" y="13"/>
                    </a:lnTo>
                    <a:lnTo>
                      <a:pt x="140" y="12"/>
                    </a:lnTo>
                    <a:lnTo>
                      <a:pt x="131" y="8"/>
                    </a:lnTo>
                    <a:lnTo>
                      <a:pt x="122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3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8" name="Freeform 126"/>
              <p:cNvSpPr>
                <a:spLocks/>
              </p:cNvSpPr>
              <p:nvPr/>
            </p:nvSpPr>
            <p:spPr bwMode="auto">
              <a:xfrm>
                <a:off x="2416" y="3516"/>
                <a:ext cx="92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6"/>
                  </a:cxn>
                  <a:cxn ang="0">
                    <a:pos x="26" y="9"/>
                  </a:cxn>
                  <a:cxn ang="0">
                    <a:pos x="39" y="15"/>
                  </a:cxn>
                  <a:cxn ang="0">
                    <a:pos x="52" y="19"/>
                  </a:cxn>
                  <a:cxn ang="0">
                    <a:pos x="183" y="24"/>
                  </a:cxn>
                  <a:cxn ang="0">
                    <a:pos x="176" y="22"/>
                  </a:cxn>
                  <a:cxn ang="0">
                    <a:pos x="166" y="19"/>
                  </a:cxn>
                  <a:cxn ang="0">
                    <a:pos x="159" y="17"/>
                  </a:cxn>
                  <a:cxn ang="0">
                    <a:pos x="150" y="13"/>
                  </a:cxn>
                  <a:cxn ang="0">
                    <a:pos x="142" y="11"/>
                  </a:cxn>
                  <a:cxn ang="0">
                    <a:pos x="133" y="9"/>
                  </a:cxn>
                  <a:cxn ang="0">
                    <a:pos x="126" y="6"/>
                  </a:cxn>
                  <a:cxn ang="0">
                    <a:pos x="118" y="4"/>
                  </a:cxn>
                  <a:cxn ang="0">
                    <a:pos x="0" y="0"/>
                  </a:cxn>
                </a:cxnLst>
                <a:rect l="0" t="0" r="r" b="b"/>
                <a:pathLst>
                  <a:path w="183" h="24">
                    <a:moveTo>
                      <a:pt x="0" y="0"/>
                    </a:moveTo>
                    <a:lnTo>
                      <a:pt x="13" y="6"/>
                    </a:lnTo>
                    <a:lnTo>
                      <a:pt x="26" y="9"/>
                    </a:lnTo>
                    <a:lnTo>
                      <a:pt x="39" y="15"/>
                    </a:lnTo>
                    <a:lnTo>
                      <a:pt x="52" y="19"/>
                    </a:lnTo>
                    <a:lnTo>
                      <a:pt x="183" y="24"/>
                    </a:lnTo>
                    <a:lnTo>
                      <a:pt x="176" y="22"/>
                    </a:lnTo>
                    <a:lnTo>
                      <a:pt x="166" y="19"/>
                    </a:lnTo>
                    <a:lnTo>
                      <a:pt x="159" y="17"/>
                    </a:lnTo>
                    <a:lnTo>
                      <a:pt x="150" y="13"/>
                    </a:lnTo>
                    <a:lnTo>
                      <a:pt x="142" y="11"/>
                    </a:lnTo>
                    <a:lnTo>
                      <a:pt x="133" y="9"/>
                    </a:lnTo>
                    <a:lnTo>
                      <a:pt x="126" y="6"/>
                    </a:lnTo>
                    <a:lnTo>
                      <a:pt x="118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199" name="Freeform 127"/>
              <p:cNvSpPr>
                <a:spLocks/>
              </p:cNvSpPr>
              <p:nvPr/>
            </p:nvSpPr>
            <p:spPr bwMode="auto">
              <a:xfrm>
                <a:off x="2405" y="3511"/>
                <a:ext cx="85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3" y="6"/>
                  </a:cxn>
                  <a:cxn ang="0">
                    <a:pos x="24" y="11"/>
                  </a:cxn>
                  <a:cxn ang="0">
                    <a:pos x="37" y="15"/>
                  </a:cxn>
                  <a:cxn ang="0">
                    <a:pos x="48" y="18"/>
                  </a:cxn>
                  <a:cxn ang="0">
                    <a:pos x="170" y="24"/>
                  </a:cxn>
                  <a:cxn ang="0">
                    <a:pos x="163" y="22"/>
                  </a:cxn>
                  <a:cxn ang="0">
                    <a:pos x="153" y="20"/>
                  </a:cxn>
                  <a:cxn ang="0">
                    <a:pos x="146" y="18"/>
                  </a:cxn>
                  <a:cxn ang="0">
                    <a:pos x="139" y="15"/>
                  </a:cxn>
                  <a:cxn ang="0">
                    <a:pos x="131" y="13"/>
                  </a:cxn>
                  <a:cxn ang="0">
                    <a:pos x="124" y="9"/>
                  </a:cxn>
                  <a:cxn ang="0">
                    <a:pos x="116" y="7"/>
                  </a:cxn>
                  <a:cxn ang="0">
                    <a:pos x="109" y="4"/>
                  </a:cxn>
                  <a:cxn ang="0">
                    <a:pos x="0" y="0"/>
                  </a:cxn>
                </a:cxnLst>
                <a:rect l="0" t="0" r="r" b="b"/>
                <a:pathLst>
                  <a:path w="170" h="24">
                    <a:moveTo>
                      <a:pt x="0" y="0"/>
                    </a:moveTo>
                    <a:lnTo>
                      <a:pt x="13" y="6"/>
                    </a:lnTo>
                    <a:lnTo>
                      <a:pt x="24" y="11"/>
                    </a:lnTo>
                    <a:lnTo>
                      <a:pt x="37" y="15"/>
                    </a:lnTo>
                    <a:lnTo>
                      <a:pt x="48" y="18"/>
                    </a:lnTo>
                    <a:lnTo>
                      <a:pt x="170" y="24"/>
                    </a:lnTo>
                    <a:lnTo>
                      <a:pt x="163" y="22"/>
                    </a:lnTo>
                    <a:lnTo>
                      <a:pt x="153" y="20"/>
                    </a:lnTo>
                    <a:lnTo>
                      <a:pt x="146" y="18"/>
                    </a:lnTo>
                    <a:lnTo>
                      <a:pt x="139" y="15"/>
                    </a:lnTo>
                    <a:lnTo>
                      <a:pt x="131" y="13"/>
                    </a:lnTo>
                    <a:lnTo>
                      <a:pt x="124" y="9"/>
                    </a:lnTo>
                    <a:lnTo>
                      <a:pt x="116" y="7"/>
                    </a:lnTo>
                    <a:lnTo>
                      <a:pt x="109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B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0" name="Freeform 128"/>
              <p:cNvSpPr>
                <a:spLocks/>
              </p:cNvSpPr>
              <p:nvPr/>
            </p:nvSpPr>
            <p:spPr bwMode="auto">
              <a:xfrm>
                <a:off x="2395" y="3508"/>
                <a:ext cx="80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4"/>
                  </a:cxn>
                  <a:cxn ang="0">
                    <a:pos x="22" y="8"/>
                  </a:cxn>
                  <a:cxn ang="0">
                    <a:pos x="31" y="12"/>
                  </a:cxn>
                  <a:cxn ang="0">
                    <a:pos x="42" y="15"/>
                  </a:cxn>
                  <a:cxn ang="0">
                    <a:pos x="160" y="19"/>
                  </a:cxn>
                  <a:cxn ang="0">
                    <a:pos x="153" y="17"/>
                  </a:cxn>
                  <a:cxn ang="0">
                    <a:pos x="144" y="15"/>
                  </a:cxn>
                  <a:cxn ang="0">
                    <a:pos x="136" y="13"/>
                  </a:cxn>
                  <a:cxn ang="0">
                    <a:pos x="127" y="12"/>
                  </a:cxn>
                  <a:cxn ang="0">
                    <a:pos x="120" y="10"/>
                  </a:cxn>
                  <a:cxn ang="0">
                    <a:pos x="112" y="8"/>
                  </a:cxn>
                  <a:cxn ang="0">
                    <a:pos x="107" y="6"/>
                  </a:cxn>
                  <a:cxn ang="0">
                    <a:pos x="100" y="4"/>
                  </a:cxn>
                  <a:cxn ang="0">
                    <a:pos x="0" y="0"/>
                  </a:cxn>
                </a:cxnLst>
                <a:rect l="0" t="0" r="r" b="b"/>
                <a:pathLst>
                  <a:path w="160" h="19">
                    <a:moveTo>
                      <a:pt x="0" y="0"/>
                    </a:moveTo>
                    <a:lnTo>
                      <a:pt x="11" y="4"/>
                    </a:lnTo>
                    <a:lnTo>
                      <a:pt x="22" y="8"/>
                    </a:lnTo>
                    <a:lnTo>
                      <a:pt x="31" y="12"/>
                    </a:lnTo>
                    <a:lnTo>
                      <a:pt x="42" y="15"/>
                    </a:lnTo>
                    <a:lnTo>
                      <a:pt x="160" y="19"/>
                    </a:lnTo>
                    <a:lnTo>
                      <a:pt x="153" y="17"/>
                    </a:lnTo>
                    <a:lnTo>
                      <a:pt x="144" y="15"/>
                    </a:lnTo>
                    <a:lnTo>
                      <a:pt x="136" y="13"/>
                    </a:lnTo>
                    <a:lnTo>
                      <a:pt x="127" y="12"/>
                    </a:lnTo>
                    <a:lnTo>
                      <a:pt x="120" y="10"/>
                    </a:lnTo>
                    <a:lnTo>
                      <a:pt x="112" y="8"/>
                    </a:lnTo>
                    <a:lnTo>
                      <a:pt x="107" y="6"/>
                    </a:lnTo>
                    <a:lnTo>
                      <a:pt x="10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1" name="Freeform 129"/>
              <p:cNvSpPr>
                <a:spLocks/>
              </p:cNvSpPr>
              <p:nvPr/>
            </p:nvSpPr>
            <p:spPr bwMode="auto">
              <a:xfrm>
                <a:off x="2384" y="3504"/>
                <a:ext cx="76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4"/>
                  </a:cxn>
                  <a:cxn ang="0">
                    <a:pos x="22" y="8"/>
                  </a:cxn>
                  <a:cxn ang="0">
                    <a:pos x="31" y="11"/>
                  </a:cxn>
                  <a:cxn ang="0">
                    <a:pos x="42" y="15"/>
                  </a:cxn>
                  <a:cxn ang="0">
                    <a:pos x="151" y="19"/>
                  </a:cxn>
                  <a:cxn ang="0">
                    <a:pos x="144" y="17"/>
                  </a:cxn>
                  <a:cxn ang="0">
                    <a:pos x="136" y="15"/>
                  </a:cxn>
                  <a:cxn ang="0">
                    <a:pos x="129" y="13"/>
                  </a:cxn>
                  <a:cxn ang="0">
                    <a:pos x="122" y="11"/>
                  </a:cxn>
                  <a:cxn ang="0">
                    <a:pos x="116" y="9"/>
                  </a:cxn>
                  <a:cxn ang="0">
                    <a:pos x="109" y="8"/>
                  </a:cxn>
                  <a:cxn ang="0">
                    <a:pos x="101" y="6"/>
                  </a:cxn>
                  <a:cxn ang="0">
                    <a:pos x="96" y="4"/>
                  </a:cxn>
                  <a:cxn ang="0">
                    <a:pos x="0" y="0"/>
                  </a:cxn>
                </a:cxnLst>
                <a:rect l="0" t="0" r="r" b="b"/>
                <a:pathLst>
                  <a:path w="151" h="19">
                    <a:moveTo>
                      <a:pt x="0" y="0"/>
                    </a:moveTo>
                    <a:lnTo>
                      <a:pt x="11" y="4"/>
                    </a:lnTo>
                    <a:lnTo>
                      <a:pt x="22" y="8"/>
                    </a:lnTo>
                    <a:lnTo>
                      <a:pt x="31" y="11"/>
                    </a:lnTo>
                    <a:lnTo>
                      <a:pt x="42" y="15"/>
                    </a:lnTo>
                    <a:lnTo>
                      <a:pt x="151" y="19"/>
                    </a:lnTo>
                    <a:lnTo>
                      <a:pt x="144" y="17"/>
                    </a:lnTo>
                    <a:lnTo>
                      <a:pt x="136" y="15"/>
                    </a:lnTo>
                    <a:lnTo>
                      <a:pt x="129" y="13"/>
                    </a:lnTo>
                    <a:lnTo>
                      <a:pt x="122" y="11"/>
                    </a:lnTo>
                    <a:lnTo>
                      <a:pt x="116" y="9"/>
                    </a:lnTo>
                    <a:lnTo>
                      <a:pt x="109" y="8"/>
                    </a:lnTo>
                    <a:lnTo>
                      <a:pt x="101" y="6"/>
                    </a:lnTo>
                    <a:lnTo>
                      <a:pt x="96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2" name="Freeform 130"/>
              <p:cNvSpPr>
                <a:spLocks/>
              </p:cNvSpPr>
              <p:nvPr/>
            </p:nvSpPr>
            <p:spPr bwMode="auto">
              <a:xfrm>
                <a:off x="2373" y="3499"/>
                <a:ext cx="72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4"/>
                  </a:cxn>
                  <a:cxn ang="0">
                    <a:pos x="22" y="7"/>
                  </a:cxn>
                  <a:cxn ang="0">
                    <a:pos x="33" y="13"/>
                  </a:cxn>
                  <a:cxn ang="0">
                    <a:pos x="44" y="18"/>
                  </a:cxn>
                  <a:cxn ang="0">
                    <a:pos x="144" y="22"/>
                  </a:cxn>
                  <a:cxn ang="0">
                    <a:pos x="131" y="17"/>
                  </a:cxn>
                  <a:cxn ang="0">
                    <a:pos x="118" y="11"/>
                  </a:cxn>
                  <a:cxn ang="0">
                    <a:pos x="105" y="7"/>
                  </a:cxn>
                  <a:cxn ang="0">
                    <a:pos x="92" y="4"/>
                  </a:cxn>
                  <a:cxn ang="0">
                    <a:pos x="0" y="0"/>
                  </a:cxn>
                </a:cxnLst>
                <a:rect l="0" t="0" r="r" b="b"/>
                <a:pathLst>
                  <a:path w="144" h="22">
                    <a:moveTo>
                      <a:pt x="0" y="0"/>
                    </a:moveTo>
                    <a:lnTo>
                      <a:pt x="11" y="4"/>
                    </a:lnTo>
                    <a:lnTo>
                      <a:pt x="22" y="7"/>
                    </a:lnTo>
                    <a:lnTo>
                      <a:pt x="33" y="13"/>
                    </a:lnTo>
                    <a:lnTo>
                      <a:pt x="44" y="18"/>
                    </a:lnTo>
                    <a:lnTo>
                      <a:pt x="144" y="22"/>
                    </a:lnTo>
                    <a:lnTo>
                      <a:pt x="131" y="17"/>
                    </a:lnTo>
                    <a:lnTo>
                      <a:pt x="118" y="11"/>
                    </a:lnTo>
                    <a:lnTo>
                      <a:pt x="105" y="7"/>
                    </a:lnTo>
                    <a:lnTo>
                      <a:pt x="92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5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3" name="Freeform 131"/>
              <p:cNvSpPr>
                <a:spLocks/>
              </p:cNvSpPr>
              <p:nvPr/>
            </p:nvSpPr>
            <p:spPr bwMode="auto">
              <a:xfrm>
                <a:off x="2365" y="3493"/>
                <a:ext cx="67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5"/>
                  </a:cxn>
                  <a:cxn ang="0">
                    <a:pos x="20" y="9"/>
                  </a:cxn>
                  <a:cxn ang="0">
                    <a:pos x="30" y="15"/>
                  </a:cxn>
                  <a:cxn ang="0">
                    <a:pos x="39" y="20"/>
                  </a:cxn>
                  <a:cxn ang="0">
                    <a:pos x="135" y="24"/>
                  </a:cxn>
                  <a:cxn ang="0">
                    <a:pos x="122" y="18"/>
                  </a:cxn>
                  <a:cxn ang="0">
                    <a:pos x="109" y="13"/>
                  </a:cxn>
                  <a:cxn ang="0">
                    <a:pos x="96" y="9"/>
                  </a:cxn>
                  <a:cxn ang="0">
                    <a:pos x="83" y="4"/>
                  </a:cxn>
                  <a:cxn ang="0">
                    <a:pos x="0" y="0"/>
                  </a:cxn>
                </a:cxnLst>
                <a:rect l="0" t="0" r="r" b="b"/>
                <a:pathLst>
                  <a:path w="135" h="24">
                    <a:moveTo>
                      <a:pt x="0" y="0"/>
                    </a:moveTo>
                    <a:lnTo>
                      <a:pt x="9" y="5"/>
                    </a:lnTo>
                    <a:lnTo>
                      <a:pt x="20" y="9"/>
                    </a:lnTo>
                    <a:lnTo>
                      <a:pt x="30" y="15"/>
                    </a:lnTo>
                    <a:lnTo>
                      <a:pt x="39" y="20"/>
                    </a:lnTo>
                    <a:lnTo>
                      <a:pt x="135" y="24"/>
                    </a:lnTo>
                    <a:lnTo>
                      <a:pt x="122" y="18"/>
                    </a:lnTo>
                    <a:lnTo>
                      <a:pt x="109" y="13"/>
                    </a:lnTo>
                    <a:lnTo>
                      <a:pt x="96" y="9"/>
                    </a:lnTo>
                    <a:lnTo>
                      <a:pt x="83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4" name="Freeform 132"/>
              <p:cNvSpPr>
                <a:spLocks/>
              </p:cNvSpPr>
              <p:nvPr/>
            </p:nvSpPr>
            <p:spPr bwMode="auto">
              <a:xfrm>
                <a:off x="2354" y="3489"/>
                <a:ext cx="65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5"/>
                  </a:cxn>
                  <a:cxn ang="0">
                    <a:pos x="18" y="11"/>
                  </a:cxn>
                  <a:cxn ang="0">
                    <a:pos x="27" y="16"/>
                  </a:cxn>
                  <a:cxn ang="0">
                    <a:pos x="37" y="20"/>
                  </a:cxn>
                  <a:cxn ang="0">
                    <a:pos x="129" y="24"/>
                  </a:cxn>
                  <a:cxn ang="0">
                    <a:pos x="116" y="20"/>
                  </a:cxn>
                  <a:cxn ang="0">
                    <a:pos x="103" y="14"/>
                  </a:cxn>
                  <a:cxn ang="0">
                    <a:pos x="90" y="9"/>
                  </a:cxn>
                  <a:cxn ang="0">
                    <a:pos x="77" y="3"/>
                  </a:cxn>
                  <a:cxn ang="0">
                    <a:pos x="0" y="0"/>
                  </a:cxn>
                </a:cxnLst>
                <a:rect l="0" t="0" r="r" b="b"/>
                <a:pathLst>
                  <a:path w="129" h="24">
                    <a:moveTo>
                      <a:pt x="0" y="0"/>
                    </a:moveTo>
                    <a:lnTo>
                      <a:pt x="9" y="5"/>
                    </a:lnTo>
                    <a:lnTo>
                      <a:pt x="18" y="11"/>
                    </a:lnTo>
                    <a:lnTo>
                      <a:pt x="27" y="16"/>
                    </a:lnTo>
                    <a:lnTo>
                      <a:pt x="37" y="20"/>
                    </a:lnTo>
                    <a:lnTo>
                      <a:pt x="129" y="24"/>
                    </a:lnTo>
                    <a:lnTo>
                      <a:pt x="116" y="20"/>
                    </a:lnTo>
                    <a:lnTo>
                      <a:pt x="103" y="14"/>
                    </a:lnTo>
                    <a:lnTo>
                      <a:pt x="90" y="9"/>
                    </a:lnTo>
                    <a:lnTo>
                      <a:pt x="77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5" name="Freeform 133"/>
              <p:cNvSpPr>
                <a:spLocks/>
              </p:cNvSpPr>
              <p:nvPr/>
            </p:nvSpPr>
            <p:spPr bwMode="auto">
              <a:xfrm>
                <a:off x="2345" y="3484"/>
                <a:ext cx="61" cy="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5"/>
                  </a:cxn>
                  <a:cxn ang="0">
                    <a:pos x="21" y="11"/>
                  </a:cxn>
                  <a:cxn ang="0">
                    <a:pos x="30" y="14"/>
                  </a:cxn>
                  <a:cxn ang="0">
                    <a:pos x="39" y="18"/>
                  </a:cxn>
                  <a:cxn ang="0">
                    <a:pos x="122" y="22"/>
                  </a:cxn>
                  <a:cxn ang="0">
                    <a:pos x="111" y="18"/>
                  </a:cxn>
                  <a:cxn ang="0">
                    <a:pos x="98" y="14"/>
                  </a:cxn>
                  <a:cxn ang="0">
                    <a:pos x="87" y="9"/>
                  </a:cxn>
                  <a:cxn ang="0">
                    <a:pos x="74" y="3"/>
                  </a:cxn>
                  <a:cxn ang="0">
                    <a:pos x="0" y="0"/>
                  </a:cxn>
                </a:cxnLst>
                <a:rect l="0" t="0" r="r" b="b"/>
                <a:pathLst>
                  <a:path w="122" h="22">
                    <a:moveTo>
                      <a:pt x="0" y="0"/>
                    </a:moveTo>
                    <a:lnTo>
                      <a:pt x="10" y="5"/>
                    </a:lnTo>
                    <a:lnTo>
                      <a:pt x="21" y="11"/>
                    </a:lnTo>
                    <a:lnTo>
                      <a:pt x="30" y="14"/>
                    </a:lnTo>
                    <a:lnTo>
                      <a:pt x="39" y="18"/>
                    </a:lnTo>
                    <a:lnTo>
                      <a:pt x="122" y="22"/>
                    </a:lnTo>
                    <a:lnTo>
                      <a:pt x="111" y="18"/>
                    </a:lnTo>
                    <a:lnTo>
                      <a:pt x="98" y="14"/>
                    </a:lnTo>
                    <a:lnTo>
                      <a:pt x="87" y="9"/>
                    </a:lnTo>
                    <a:lnTo>
                      <a:pt x="74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F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6" name="Freeform 134"/>
              <p:cNvSpPr>
                <a:spLocks/>
              </p:cNvSpPr>
              <p:nvPr/>
            </p:nvSpPr>
            <p:spPr bwMode="auto">
              <a:xfrm>
                <a:off x="2337" y="3481"/>
                <a:ext cx="56" cy="1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" y="4"/>
                  </a:cxn>
                  <a:cxn ang="0">
                    <a:pos x="18" y="7"/>
                  </a:cxn>
                  <a:cxn ang="0">
                    <a:pos x="26" y="11"/>
                  </a:cxn>
                  <a:cxn ang="0">
                    <a:pos x="35" y="15"/>
                  </a:cxn>
                  <a:cxn ang="0">
                    <a:pos x="112" y="18"/>
                  </a:cxn>
                  <a:cxn ang="0">
                    <a:pos x="103" y="15"/>
                  </a:cxn>
                  <a:cxn ang="0">
                    <a:pos x="92" y="11"/>
                  </a:cxn>
                  <a:cxn ang="0">
                    <a:pos x="81" y="7"/>
                  </a:cxn>
                  <a:cxn ang="0">
                    <a:pos x="70" y="4"/>
                  </a:cxn>
                  <a:cxn ang="0">
                    <a:pos x="0" y="0"/>
                  </a:cxn>
                </a:cxnLst>
                <a:rect l="0" t="0" r="r" b="b"/>
                <a:pathLst>
                  <a:path w="112" h="18">
                    <a:moveTo>
                      <a:pt x="0" y="0"/>
                    </a:moveTo>
                    <a:lnTo>
                      <a:pt x="9" y="4"/>
                    </a:lnTo>
                    <a:lnTo>
                      <a:pt x="18" y="7"/>
                    </a:lnTo>
                    <a:lnTo>
                      <a:pt x="26" y="11"/>
                    </a:lnTo>
                    <a:lnTo>
                      <a:pt x="35" y="15"/>
                    </a:lnTo>
                    <a:lnTo>
                      <a:pt x="112" y="18"/>
                    </a:lnTo>
                    <a:lnTo>
                      <a:pt x="103" y="15"/>
                    </a:lnTo>
                    <a:lnTo>
                      <a:pt x="92" y="11"/>
                    </a:lnTo>
                    <a:lnTo>
                      <a:pt x="81" y="7"/>
                    </a:lnTo>
                    <a:lnTo>
                      <a:pt x="7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8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7" name="Freeform 135"/>
              <p:cNvSpPr>
                <a:spLocks/>
              </p:cNvSpPr>
              <p:nvPr/>
            </p:nvSpPr>
            <p:spPr bwMode="auto">
              <a:xfrm>
                <a:off x="2329" y="3477"/>
                <a:ext cx="53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" y="3"/>
                  </a:cxn>
                  <a:cxn ang="0">
                    <a:pos x="15" y="7"/>
                  </a:cxn>
                  <a:cxn ang="0">
                    <a:pos x="24" y="11"/>
                  </a:cxn>
                  <a:cxn ang="0">
                    <a:pos x="33" y="15"/>
                  </a:cxn>
                  <a:cxn ang="0">
                    <a:pos x="107" y="18"/>
                  </a:cxn>
                  <a:cxn ang="0">
                    <a:pos x="98" y="15"/>
                  </a:cxn>
                  <a:cxn ang="0">
                    <a:pos x="87" y="11"/>
                  </a:cxn>
                  <a:cxn ang="0">
                    <a:pos x="76" y="7"/>
                  </a:cxn>
                  <a:cxn ang="0">
                    <a:pos x="65" y="3"/>
                  </a:cxn>
                  <a:cxn ang="0">
                    <a:pos x="0" y="0"/>
                  </a:cxn>
                </a:cxnLst>
                <a:rect l="0" t="0" r="r" b="b"/>
                <a:pathLst>
                  <a:path w="107" h="18">
                    <a:moveTo>
                      <a:pt x="0" y="0"/>
                    </a:moveTo>
                    <a:lnTo>
                      <a:pt x="7" y="3"/>
                    </a:lnTo>
                    <a:lnTo>
                      <a:pt x="15" y="7"/>
                    </a:lnTo>
                    <a:lnTo>
                      <a:pt x="24" y="11"/>
                    </a:lnTo>
                    <a:lnTo>
                      <a:pt x="33" y="15"/>
                    </a:lnTo>
                    <a:lnTo>
                      <a:pt x="107" y="18"/>
                    </a:lnTo>
                    <a:lnTo>
                      <a:pt x="98" y="15"/>
                    </a:lnTo>
                    <a:lnTo>
                      <a:pt x="87" y="11"/>
                    </a:lnTo>
                    <a:lnTo>
                      <a:pt x="76" y="7"/>
                    </a:lnTo>
                    <a:lnTo>
                      <a:pt x="65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87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8" name="Freeform 136"/>
              <p:cNvSpPr>
                <a:spLocks/>
              </p:cNvSpPr>
              <p:nvPr/>
            </p:nvSpPr>
            <p:spPr bwMode="auto">
              <a:xfrm>
                <a:off x="2326" y="3473"/>
                <a:ext cx="46" cy="10"/>
              </a:xfrm>
              <a:custGeom>
                <a:avLst/>
                <a:gdLst/>
                <a:ahLst/>
                <a:cxnLst>
                  <a:cxn ang="0">
                    <a:pos x="22" y="17"/>
                  </a:cxn>
                  <a:cxn ang="0">
                    <a:pos x="16" y="13"/>
                  </a:cxn>
                  <a:cxn ang="0">
                    <a:pos x="11" y="11"/>
                  </a:cxn>
                  <a:cxn ang="0">
                    <a:pos x="5" y="8"/>
                  </a:cxn>
                  <a:cxn ang="0">
                    <a:pos x="0" y="8"/>
                  </a:cxn>
                  <a:cxn ang="0">
                    <a:pos x="1" y="0"/>
                  </a:cxn>
                  <a:cxn ang="0">
                    <a:pos x="53" y="2"/>
                  </a:cxn>
                  <a:cxn ang="0">
                    <a:pos x="62" y="6"/>
                  </a:cxn>
                  <a:cxn ang="0">
                    <a:pos x="73" y="10"/>
                  </a:cxn>
                  <a:cxn ang="0">
                    <a:pos x="83" y="15"/>
                  </a:cxn>
                  <a:cxn ang="0">
                    <a:pos x="92" y="21"/>
                  </a:cxn>
                  <a:cxn ang="0">
                    <a:pos x="22" y="17"/>
                  </a:cxn>
                </a:cxnLst>
                <a:rect l="0" t="0" r="r" b="b"/>
                <a:pathLst>
                  <a:path w="92" h="21">
                    <a:moveTo>
                      <a:pt x="22" y="17"/>
                    </a:moveTo>
                    <a:lnTo>
                      <a:pt x="16" y="13"/>
                    </a:lnTo>
                    <a:lnTo>
                      <a:pt x="11" y="11"/>
                    </a:lnTo>
                    <a:lnTo>
                      <a:pt x="5" y="8"/>
                    </a:lnTo>
                    <a:lnTo>
                      <a:pt x="0" y="8"/>
                    </a:lnTo>
                    <a:lnTo>
                      <a:pt x="1" y="0"/>
                    </a:lnTo>
                    <a:lnTo>
                      <a:pt x="53" y="2"/>
                    </a:lnTo>
                    <a:lnTo>
                      <a:pt x="62" y="6"/>
                    </a:lnTo>
                    <a:lnTo>
                      <a:pt x="73" y="10"/>
                    </a:lnTo>
                    <a:lnTo>
                      <a:pt x="83" y="15"/>
                    </a:lnTo>
                    <a:lnTo>
                      <a:pt x="92" y="21"/>
                    </a:lnTo>
                    <a:lnTo>
                      <a:pt x="22" y="17"/>
                    </a:lnTo>
                    <a:close/>
                  </a:path>
                </a:pathLst>
              </a:custGeom>
              <a:solidFill>
                <a:srgbClr val="66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09" name="Freeform 137"/>
              <p:cNvSpPr>
                <a:spLocks/>
              </p:cNvSpPr>
              <p:nvPr/>
            </p:nvSpPr>
            <p:spPr bwMode="auto">
              <a:xfrm>
                <a:off x="2324" y="3469"/>
                <a:ext cx="37" cy="10"/>
              </a:xfrm>
              <a:custGeom>
                <a:avLst/>
                <a:gdLst/>
                <a:ahLst/>
                <a:cxnLst>
                  <a:cxn ang="0">
                    <a:pos x="9" y="17"/>
                  </a:cxn>
                  <a:cxn ang="0">
                    <a:pos x="4" y="17"/>
                  </a:cxn>
                  <a:cxn ang="0">
                    <a:pos x="0" y="0"/>
                  </a:cxn>
                  <a:cxn ang="0">
                    <a:pos x="35" y="2"/>
                  </a:cxn>
                  <a:cxn ang="0">
                    <a:pos x="44" y="6"/>
                  </a:cxn>
                  <a:cxn ang="0">
                    <a:pos x="55" y="11"/>
                  </a:cxn>
                  <a:cxn ang="0">
                    <a:pos x="64" y="15"/>
                  </a:cxn>
                  <a:cxn ang="0">
                    <a:pos x="74" y="20"/>
                  </a:cxn>
                  <a:cxn ang="0">
                    <a:pos x="9" y="17"/>
                  </a:cxn>
                </a:cxnLst>
                <a:rect l="0" t="0" r="r" b="b"/>
                <a:pathLst>
                  <a:path w="74" h="20">
                    <a:moveTo>
                      <a:pt x="9" y="17"/>
                    </a:moveTo>
                    <a:lnTo>
                      <a:pt x="4" y="17"/>
                    </a:lnTo>
                    <a:lnTo>
                      <a:pt x="0" y="0"/>
                    </a:lnTo>
                    <a:lnTo>
                      <a:pt x="35" y="2"/>
                    </a:lnTo>
                    <a:lnTo>
                      <a:pt x="44" y="6"/>
                    </a:lnTo>
                    <a:lnTo>
                      <a:pt x="55" y="11"/>
                    </a:lnTo>
                    <a:lnTo>
                      <a:pt x="64" y="15"/>
                    </a:lnTo>
                    <a:lnTo>
                      <a:pt x="74" y="20"/>
                    </a:lnTo>
                    <a:lnTo>
                      <a:pt x="9" y="17"/>
                    </a:lnTo>
                    <a:close/>
                  </a:path>
                </a:pathLst>
              </a:custGeom>
              <a:solidFill>
                <a:srgbClr val="668E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0" name="Freeform 138"/>
              <p:cNvSpPr>
                <a:spLocks/>
              </p:cNvSpPr>
              <p:nvPr/>
            </p:nvSpPr>
            <p:spPr bwMode="auto">
              <a:xfrm>
                <a:off x="2325" y="3464"/>
                <a:ext cx="28" cy="1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8"/>
                  </a:cxn>
                  <a:cxn ang="0">
                    <a:pos x="55" y="20"/>
                  </a:cxn>
                  <a:cxn ang="0">
                    <a:pos x="46" y="17"/>
                  </a:cxn>
                  <a:cxn ang="0">
                    <a:pos x="37" y="11"/>
                  </a:cxn>
                  <a:cxn ang="0">
                    <a:pos x="26" y="5"/>
                  </a:cxn>
                  <a:cxn ang="0">
                    <a:pos x="16" y="0"/>
                  </a:cxn>
                  <a:cxn ang="0">
                    <a:pos x="0" y="0"/>
                  </a:cxn>
                </a:cxnLst>
                <a:rect l="0" t="0" r="r" b="b"/>
                <a:pathLst>
                  <a:path w="55" h="20">
                    <a:moveTo>
                      <a:pt x="0" y="0"/>
                    </a:moveTo>
                    <a:lnTo>
                      <a:pt x="3" y="18"/>
                    </a:lnTo>
                    <a:lnTo>
                      <a:pt x="55" y="20"/>
                    </a:lnTo>
                    <a:lnTo>
                      <a:pt x="46" y="17"/>
                    </a:lnTo>
                    <a:lnTo>
                      <a:pt x="37" y="11"/>
                    </a:lnTo>
                    <a:lnTo>
                      <a:pt x="26" y="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91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1" name="Freeform 139"/>
              <p:cNvSpPr>
                <a:spLocks/>
              </p:cNvSpPr>
              <p:nvPr/>
            </p:nvSpPr>
            <p:spPr bwMode="auto">
              <a:xfrm>
                <a:off x="2322" y="3462"/>
                <a:ext cx="19" cy="7"/>
              </a:xfrm>
              <a:custGeom>
                <a:avLst/>
                <a:gdLst/>
                <a:ahLst/>
                <a:cxnLst>
                  <a:cxn ang="0">
                    <a:pos x="4" y="13"/>
                  </a:cxn>
                  <a:cxn ang="0">
                    <a:pos x="0" y="0"/>
                  </a:cxn>
                  <a:cxn ang="0">
                    <a:pos x="9" y="4"/>
                  </a:cxn>
                  <a:cxn ang="0">
                    <a:pos x="20" y="8"/>
                  </a:cxn>
                  <a:cxn ang="0">
                    <a:pos x="30" y="11"/>
                  </a:cxn>
                  <a:cxn ang="0">
                    <a:pos x="39" y="15"/>
                  </a:cxn>
                  <a:cxn ang="0">
                    <a:pos x="4" y="13"/>
                  </a:cxn>
                </a:cxnLst>
                <a:rect l="0" t="0" r="r" b="b"/>
                <a:pathLst>
                  <a:path w="39" h="15">
                    <a:moveTo>
                      <a:pt x="4" y="13"/>
                    </a:moveTo>
                    <a:lnTo>
                      <a:pt x="0" y="0"/>
                    </a:lnTo>
                    <a:lnTo>
                      <a:pt x="9" y="4"/>
                    </a:lnTo>
                    <a:lnTo>
                      <a:pt x="20" y="8"/>
                    </a:lnTo>
                    <a:lnTo>
                      <a:pt x="30" y="11"/>
                    </a:lnTo>
                    <a:lnTo>
                      <a:pt x="39" y="15"/>
                    </a:lnTo>
                    <a:lnTo>
                      <a:pt x="4" y="13"/>
                    </a:lnTo>
                    <a:close/>
                  </a:path>
                </a:pathLst>
              </a:custGeom>
              <a:solidFill>
                <a:srgbClr val="6693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2" name="Freeform 140"/>
              <p:cNvSpPr>
                <a:spLocks/>
              </p:cNvSpPr>
              <p:nvPr/>
            </p:nvSpPr>
            <p:spPr bwMode="auto">
              <a:xfrm>
                <a:off x="2322" y="3462"/>
                <a:ext cx="11" cy="2"/>
              </a:xfrm>
              <a:custGeom>
                <a:avLst/>
                <a:gdLst/>
                <a:ahLst/>
                <a:cxnLst>
                  <a:cxn ang="0">
                    <a:pos x="6" y="4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1" y="2"/>
                  </a:cxn>
                  <a:cxn ang="0">
                    <a:pos x="17" y="4"/>
                  </a:cxn>
                  <a:cxn ang="0">
                    <a:pos x="22" y="4"/>
                  </a:cxn>
                  <a:cxn ang="0">
                    <a:pos x="6" y="4"/>
                  </a:cxn>
                </a:cxnLst>
                <a:rect l="0" t="0" r="r" b="b"/>
                <a:pathLst>
                  <a:path w="22" h="4">
                    <a:moveTo>
                      <a:pt x="6" y="4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1" y="2"/>
                    </a:lnTo>
                    <a:lnTo>
                      <a:pt x="17" y="4"/>
                    </a:lnTo>
                    <a:lnTo>
                      <a:pt x="22" y="4"/>
                    </a:lnTo>
                    <a:lnTo>
                      <a:pt x="6" y="4"/>
                    </a:lnTo>
                    <a:close/>
                  </a:path>
                </a:pathLst>
              </a:custGeom>
              <a:solidFill>
                <a:srgbClr val="66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3" name="Freeform 141"/>
              <p:cNvSpPr>
                <a:spLocks/>
              </p:cNvSpPr>
              <p:nvPr/>
            </p:nvSpPr>
            <p:spPr bwMode="auto">
              <a:xfrm>
                <a:off x="3169" y="3223"/>
                <a:ext cx="776" cy="389"/>
              </a:xfrm>
              <a:custGeom>
                <a:avLst/>
                <a:gdLst/>
                <a:ahLst/>
                <a:cxnLst>
                  <a:cxn ang="0">
                    <a:pos x="0" y="735"/>
                  </a:cxn>
                  <a:cxn ang="0">
                    <a:pos x="507" y="722"/>
                  </a:cxn>
                  <a:cxn ang="0">
                    <a:pos x="559" y="709"/>
                  </a:cxn>
                  <a:cxn ang="0">
                    <a:pos x="612" y="692"/>
                  </a:cxn>
                  <a:cxn ang="0">
                    <a:pos x="666" y="670"/>
                  </a:cxn>
                  <a:cxn ang="0">
                    <a:pos x="719" y="644"/>
                  </a:cxn>
                  <a:cxn ang="0">
                    <a:pos x="773" y="613"/>
                  </a:cxn>
                  <a:cxn ang="0">
                    <a:pos x="826" y="578"/>
                  </a:cxn>
                  <a:cxn ang="0">
                    <a:pos x="878" y="535"/>
                  </a:cxn>
                  <a:cxn ang="0">
                    <a:pos x="1216" y="240"/>
                  </a:cxn>
                  <a:cxn ang="0">
                    <a:pos x="1227" y="257"/>
                  </a:cxn>
                  <a:cxn ang="0">
                    <a:pos x="1173" y="312"/>
                  </a:cxn>
                  <a:cxn ang="0">
                    <a:pos x="1120" y="366"/>
                  </a:cxn>
                  <a:cxn ang="0">
                    <a:pos x="1068" y="415"/>
                  </a:cxn>
                  <a:cxn ang="0">
                    <a:pos x="1013" y="463"/>
                  </a:cxn>
                  <a:cxn ang="0">
                    <a:pos x="959" y="510"/>
                  </a:cxn>
                  <a:cxn ang="0">
                    <a:pos x="902" y="554"/>
                  </a:cxn>
                  <a:cxn ang="0">
                    <a:pos x="843" y="598"/>
                  </a:cxn>
                  <a:cxn ang="0">
                    <a:pos x="954" y="563"/>
                  </a:cxn>
                  <a:cxn ang="0">
                    <a:pos x="941" y="537"/>
                  </a:cxn>
                  <a:cxn ang="0">
                    <a:pos x="1153" y="358"/>
                  </a:cxn>
                  <a:cxn ang="0">
                    <a:pos x="1016" y="523"/>
                  </a:cxn>
                  <a:cxn ang="0">
                    <a:pos x="1072" y="491"/>
                  </a:cxn>
                  <a:cxn ang="0">
                    <a:pos x="1123" y="454"/>
                  </a:cxn>
                  <a:cxn ang="0">
                    <a:pos x="1175" y="412"/>
                  </a:cxn>
                  <a:cxn ang="0">
                    <a:pos x="1225" y="366"/>
                  </a:cxn>
                  <a:cxn ang="0">
                    <a:pos x="1273" y="318"/>
                  </a:cxn>
                  <a:cxn ang="0">
                    <a:pos x="1321" y="268"/>
                  </a:cxn>
                  <a:cxn ang="0">
                    <a:pos x="1369" y="218"/>
                  </a:cxn>
                  <a:cxn ang="0">
                    <a:pos x="1415" y="168"/>
                  </a:cxn>
                  <a:cxn ang="0">
                    <a:pos x="1551" y="0"/>
                  </a:cxn>
                  <a:cxn ang="0">
                    <a:pos x="1310" y="340"/>
                  </a:cxn>
                  <a:cxn ang="0">
                    <a:pos x="1208" y="434"/>
                  </a:cxn>
                  <a:cxn ang="0">
                    <a:pos x="1105" y="511"/>
                  </a:cxn>
                  <a:cxn ang="0">
                    <a:pos x="998" y="574"/>
                  </a:cxn>
                  <a:cxn ang="0">
                    <a:pos x="891" y="626"/>
                  </a:cxn>
                  <a:cxn ang="0">
                    <a:pos x="784" y="668"/>
                  </a:cxn>
                  <a:cxn ang="0">
                    <a:pos x="675" y="705"/>
                  </a:cxn>
                  <a:cxn ang="0">
                    <a:pos x="570" y="738"/>
                  </a:cxn>
                  <a:cxn ang="0">
                    <a:pos x="266" y="777"/>
                  </a:cxn>
                </a:cxnLst>
                <a:rect l="0" t="0" r="r" b="b"/>
                <a:pathLst>
                  <a:path w="1551" h="777">
                    <a:moveTo>
                      <a:pt x="266" y="777"/>
                    </a:moveTo>
                    <a:lnTo>
                      <a:pt x="0" y="735"/>
                    </a:lnTo>
                    <a:lnTo>
                      <a:pt x="481" y="727"/>
                    </a:lnTo>
                    <a:lnTo>
                      <a:pt x="507" y="722"/>
                    </a:lnTo>
                    <a:lnTo>
                      <a:pt x="533" y="716"/>
                    </a:lnTo>
                    <a:lnTo>
                      <a:pt x="559" y="709"/>
                    </a:lnTo>
                    <a:lnTo>
                      <a:pt x="585" y="701"/>
                    </a:lnTo>
                    <a:lnTo>
                      <a:pt x="612" y="692"/>
                    </a:lnTo>
                    <a:lnTo>
                      <a:pt x="638" y="683"/>
                    </a:lnTo>
                    <a:lnTo>
                      <a:pt x="666" y="670"/>
                    </a:lnTo>
                    <a:lnTo>
                      <a:pt x="692" y="659"/>
                    </a:lnTo>
                    <a:lnTo>
                      <a:pt x="719" y="644"/>
                    </a:lnTo>
                    <a:lnTo>
                      <a:pt x="745" y="630"/>
                    </a:lnTo>
                    <a:lnTo>
                      <a:pt x="773" y="613"/>
                    </a:lnTo>
                    <a:lnTo>
                      <a:pt x="799" y="596"/>
                    </a:lnTo>
                    <a:lnTo>
                      <a:pt x="826" y="578"/>
                    </a:lnTo>
                    <a:lnTo>
                      <a:pt x="852" y="558"/>
                    </a:lnTo>
                    <a:lnTo>
                      <a:pt x="878" y="535"/>
                    </a:lnTo>
                    <a:lnTo>
                      <a:pt x="904" y="513"/>
                    </a:lnTo>
                    <a:lnTo>
                      <a:pt x="1216" y="240"/>
                    </a:lnTo>
                    <a:lnTo>
                      <a:pt x="1254" y="227"/>
                    </a:lnTo>
                    <a:lnTo>
                      <a:pt x="1227" y="257"/>
                    </a:lnTo>
                    <a:lnTo>
                      <a:pt x="1201" y="284"/>
                    </a:lnTo>
                    <a:lnTo>
                      <a:pt x="1173" y="312"/>
                    </a:lnTo>
                    <a:lnTo>
                      <a:pt x="1147" y="340"/>
                    </a:lnTo>
                    <a:lnTo>
                      <a:pt x="1120" y="366"/>
                    </a:lnTo>
                    <a:lnTo>
                      <a:pt x="1094" y="392"/>
                    </a:lnTo>
                    <a:lnTo>
                      <a:pt x="1068" y="415"/>
                    </a:lnTo>
                    <a:lnTo>
                      <a:pt x="1040" y="439"/>
                    </a:lnTo>
                    <a:lnTo>
                      <a:pt x="1013" y="463"/>
                    </a:lnTo>
                    <a:lnTo>
                      <a:pt x="987" y="487"/>
                    </a:lnTo>
                    <a:lnTo>
                      <a:pt x="959" y="510"/>
                    </a:lnTo>
                    <a:lnTo>
                      <a:pt x="930" y="534"/>
                    </a:lnTo>
                    <a:lnTo>
                      <a:pt x="902" y="554"/>
                    </a:lnTo>
                    <a:lnTo>
                      <a:pt x="873" y="576"/>
                    </a:lnTo>
                    <a:lnTo>
                      <a:pt x="843" y="598"/>
                    </a:lnTo>
                    <a:lnTo>
                      <a:pt x="812" y="618"/>
                    </a:lnTo>
                    <a:lnTo>
                      <a:pt x="954" y="563"/>
                    </a:lnTo>
                    <a:lnTo>
                      <a:pt x="932" y="554"/>
                    </a:lnTo>
                    <a:lnTo>
                      <a:pt x="941" y="537"/>
                    </a:lnTo>
                    <a:lnTo>
                      <a:pt x="1125" y="393"/>
                    </a:lnTo>
                    <a:lnTo>
                      <a:pt x="1153" y="358"/>
                    </a:lnTo>
                    <a:lnTo>
                      <a:pt x="1267" y="262"/>
                    </a:lnTo>
                    <a:lnTo>
                      <a:pt x="1016" y="523"/>
                    </a:lnTo>
                    <a:lnTo>
                      <a:pt x="1044" y="508"/>
                    </a:lnTo>
                    <a:lnTo>
                      <a:pt x="1072" y="491"/>
                    </a:lnTo>
                    <a:lnTo>
                      <a:pt x="1098" y="473"/>
                    </a:lnTo>
                    <a:lnTo>
                      <a:pt x="1123" y="454"/>
                    </a:lnTo>
                    <a:lnTo>
                      <a:pt x="1149" y="434"/>
                    </a:lnTo>
                    <a:lnTo>
                      <a:pt x="1175" y="412"/>
                    </a:lnTo>
                    <a:lnTo>
                      <a:pt x="1199" y="390"/>
                    </a:lnTo>
                    <a:lnTo>
                      <a:pt x="1225" y="366"/>
                    </a:lnTo>
                    <a:lnTo>
                      <a:pt x="1249" y="342"/>
                    </a:lnTo>
                    <a:lnTo>
                      <a:pt x="1273" y="318"/>
                    </a:lnTo>
                    <a:lnTo>
                      <a:pt x="1297" y="294"/>
                    </a:lnTo>
                    <a:lnTo>
                      <a:pt x="1321" y="268"/>
                    </a:lnTo>
                    <a:lnTo>
                      <a:pt x="1345" y="244"/>
                    </a:lnTo>
                    <a:lnTo>
                      <a:pt x="1369" y="218"/>
                    </a:lnTo>
                    <a:lnTo>
                      <a:pt x="1391" y="192"/>
                    </a:lnTo>
                    <a:lnTo>
                      <a:pt x="1415" y="168"/>
                    </a:lnTo>
                    <a:lnTo>
                      <a:pt x="1505" y="41"/>
                    </a:lnTo>
                    <a:lnTo>
                      <a:pt x="1551" y="0"/>
                    </a:lnTo>
                    <a:lnTo>
                      <a:pt x="1358" y="284"/>
                    </a:lnTo>
                    <a:lnTo>
                      <a:pt x="1310" y="340"/>
                    </a:lnTo>
                    <a:lnTo>
                      <a:pt x="1260" y="390"/>
                    </a:lnTo>
                    <a:lnTo>
                      <a:pt x="1208" y="434"/>
                    </a:lnTo>
                    <a:lnTo>
                      <a:pt x="1157" y="475"/>
                    </a:lnTo>
                    <a:lnTo>
                      <a:pt x="1105" y="511"/>
                    </a:lnTo>
                    <a:lnTo>
                      <a:pt x="1052" y="545"/>
                    </a:lnTo>
                    <a:lnTo>
                      <a:pt x="998" y="574"/>
                    </a:lnTo>
                    <a:lnTo>
                      <a:pt x="944" y="602"/>
                    </a:lnTo>
                    <a:lnTo>
                      <a:pt x="891" y="626"/>
                    </a:lnTo>
                    <a:lnTo>
                      <a:pt x="837" y="648"/>
                    </a:lnTo>
                    <a:lnTo>
                      <a:pt x="784" y="668"/>
                    </a:lnTo>
                    <a:lnTo>
                      <a:pt x="729" y="687"/>
                    </a:lnTo>
                    <a:lnTo>
                      <a:pt x="675" y="705"/>
                    </a:lnTo>
                    <a:lnTo>
                      <a:pt x="623" y="722"/>
                    </a:lnTo>
                    <a:lnTo>
                      <a:pt x="570" y="738"/>
                    </a:lnTo>
                    <a:lnTo>
                      <a:pt x="518" y="755"/>
                    </a:lnTo>
                    <a:lnTo>
                      <a:pt x="266" y="777"/>
                    </a:lnTo>
                    <a:close/>
                  </a:path>
                </a:pathLst>
              </a:custGeom>
              <a:solidFill>
                <a:srgbClr val="33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4" name="Freeform 142"/>
              <p:cNvSpPr>
                <a:spLocks/>
              </p:cNvSpPr>
              <p:nvPr/>
            </p:nvSpPr>
            <p:spPr bwMode="auto">
              <a:xfrm>
                <a:off x="2813" y="3445"/>
                <a:ext cx="361" cy="98"/>
              </a:xfrm>
              <a:custGeom>
                <a:avLst/>
                <a:gdLst/>
                <a:ahLst/>
                <a:cxnLst>
                  <a:cxn ang="0">
                    <a:pos x="537" y="198"/>
                  </a:cxn>
                  <a:cxn ang="0">
                    <a:pos x="516" y="198"/>
                  </a:cxn>
                  <a:cxn ang="0">
                    <a:pos x="566" y="129"/>
                  </a:cxn>
                  <a:cxn ang="0">
                    <a:pos x="553" y="139"/>
                  </a:cxn>
                  <a:cxn ang="0">
                    <a:pos x="505" y="137"/>
                  </a:cxn>
                  <a:cxn ang="0">
                    <a:pos x="564" y="68"/>
                  </a:cxn>
                  <a:cxn ang="0">
                    <a:pos x="238" y="94"/>
                  </a:cxn>
                  <a:cxn ang="0">
                    <a:pos x="168" y="83"/>
                  </a:cxn>
                  <a:cxn ang="0">
                    <a:pos x="131" y="144"/>
                  </a:cxn>
                  <a:cxn ang="0">
                    <a:pos x="86" y="177"/>
                  </a:cxn>
                  <a:cxn ang="0">
                    <a:pos x="57" y="157"/>
                  </a:cxn>
                  <a:cxn ang="0">
                    <a:pos x="125" y="81"/>
                  </a:cxn>
                  <a:cxn ang="0">
                    <a:pos x="0" y="65"/>
                  </a:cxn>
                  <a:cxn ang="0">
                    <a:pos x="138" y="61"/>
                  </a:cxn>
                  <a:cxn ang="0">
                    <a:pos x="179" y="63"/>
                  </a:cxn>
                  <a:cxn ang="0">
                    <a:pos x="609" y="35"/>
                  </a:cxn>
                  <a:cxn ang="0">
                    <a:pos x="645" y="13"/>
                  </a:cxn>
                  <a:cxn ang="0">
                    <a:pos x="658" y="0"/>
                  </a:cxn>
                  <a:cxn ang="0">
                    <a:pos x="710" y="15"/>
                  </a:cxn>
                  <a:cxn ang="0">
                    <a:pos x="701" y="35"/>
                  </a:cxn>
                  <a:cxn ang="0">
                    <a:pos x="723" y="35"/>
                  </a:cxn>
                  <a:cxn ang="0">
                    <a:pos x="708" y="48"/>
                  </a:cxn>
                  <a:cxn ang="0">
                    <a:pos x="559" y="187"/>
                  </a:cxn>
                  <a:cxn ang="0">
                    <a:pos x="537" y="198"/>
                  </a:cxn>
                </a:cxnLst>
                <a:rect l="0" t="0" r="r" b="b"/>
                <a:pathLst>
                  <a:path w="723" h="198">
                    <a:moveTo>
                      <a:pt x="537" y="198"/>
                    </a:moveTo>
                    <a:lnTo>
                      <a:pt x="516" y="198"/>
                    </a:lnTo>
                    <a:lnTo>
                      <a:pt x="566" y="129"/>
                    </a:lnTo>
                    <a:lnTo>
                      <a:pt x="553" y="139"/>
                    </a:lnTo>
                    <a:lnTo>
                      <a:pt x="505" y="137"/>
                    </a:lnTo>
                    <a:lnTo>
                      <a:pt x="564" y="68"/>
                    </a:lnTo>
                    <a:lnTo>
                      <a:pt x="238" y="94"/>
                    </a:lnTo>
                    <a:lnTo>
                      <a:pt x="168" y="83"/>
                    </a:lnTo>
                    <a:lnTo>
                      <a:pt x="131" y="144"/>
                    </a:lnTo>
                    <a:lnTo>
                      <a:pt x="86" y="177"/>
                    </a:lnTo>
                    <a:lnTo>
                      <a:pt x="57" y="157"/>
                    </a:lnTo>
                    <a:lnTo>
                      <a:pt x="125" y="81"/>
                    </a:lnTo>
                    <a:lnTo>
                      <a:pt x="0" y="65"/>
                    </a:lnTo>
                    <a:lnTo>
                      <a:pt x="138" y="61"/>
                    </a:lnTo>
                    <a:lnTo>
                      <a:pt x="179" y="63"/>
                    </a:lnTo>
                    <a:lnTo>
                      <a:pt x="609" y="35"/>
                    </a:lnTo>
                    <a:lnTo>
                      <a:pt x="645" y="13"/>
                    </a:lnTo>
                    <a:lnTo>
                      <a:pt x="658" y="0"/>
                    </a:lnTo>
                    <a:lnTo>
                      <a:pt x="710" y="15"/>
                    </a:lnTo>
                    <a:lnTo>
                      <a:pt x="701" y="35"/>
                    </a:lnTo>
                    <a:lnTo>
                      <a:pt x="723" y="35"/>
                    </a:lnTo>
                    <a:lnTo>
                      <a:pt x="708" y="48"/>
                    </a:lnTo>
                    <a:lnTo>
                      <a:pt x="559" y="187"/>
                    </a:lnTo>
                    <a:lnTo>
                      <a:pt x="537" y="198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5" name="Freeform 143"/>
              <p:cNvSpPr>
                <a:spLocks/>
              </p:cNvSpPr>
              <p:nvPr/>
            </p:nvSpPr>
            <p:spPr bwMode="auto">
              <a:xfrm>
                <a:off x="2771" y="3454"/>
                <a:ext cx="42" cy="79"/>
              </a:xfrm>
              <a:custGeom>
                <a:avLst/>
                <a:gdLst/>
                <a:ahLst/>
                <a:cxnLst>
                  <a:cxn ang="0">
                    <a:pos x="3" y="151"/>
                  </a:cxn>
                  <a:cxn ang="0">
                    <a:pos x="0" y="142"/>
                  </a:cxn>
                  <a:cxn ang="0">
                    <a:pos x="38" y="25"/>
                  </a:cxn>
                  <a:cxn ang="0">
                    <a:pos x="31" y="0"/>
                  </a:cxn>
                  <a:cxn ang="0">
                    <a:pos x="83" y="14"/>
                  </a:cxn>
                  <a:cxn ang="0">
                    <a:pos x="40" y="131"/>
                  </a:cxn>
                  <a:cxn ang="0">
                    <a:pos x="55" y="158"/>
                  </a:cxn>
                  <a:cxn ang="0">
                    <a:pos x="3" y="151"/>
                  </a:cxn>
                </a:cxnLst>
                <a:rect l="0" t="0" r="r" b="b"/>
                <a:pathLst>
                  <a:path w="83" h="158">
                    <a:moveTo>
                      <a:pt x="3" y="151"/>
                    </a:moveTo>
                    <a:lnTo>
                      <a:pt x="0" y="142"/>
                    </a:lnTo>
                    <a:lnTo>
                      <a:pt x="38" y="25"/>
                    </a:lnTo>
                    <a:lnTo>
                      <a:pt x="31" y="0"/>
                    </a:lnTo>
                    <a:lnTo>
                      <a:pt x="83" y="14"/>
                    </a:lnTo>
                    <a:lnTo>
                      <a:pt x="40" y="131"/>
                    </a:lnTo>
                    <a:lnTo>
                      <a:pt x="55" y="158"/>
                    </a:lnTo>
                    <a:lnTo>
                      <a:pt x="3" y="151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6" name="Freeform 144"/>
              <p:cNvSpPr>
                <a:spLocks/>
              </p:cNvSpPr>
              <p:nvPr/>
            </p:nvSpPr>
            <p:spPr bwMode="auto">
              <a:xfrm>
                <a:off x="3156" y="3464"/>
                <a:ext cx="79" cy="65"/>
              </a:xfrm>
              <a:custGeom>
                <a:avLst/>
                <a:gdLst/>
                <a:ahLst/>
                <a:cxnLst>
                  <a:cxn ang="0">
                    <a:pos x="0" y="131"/>
                  </a:cxn>
                  <a:cxn ang="0">
                    <a:pos x="2" y="118"/>
                  </a:cxn>
                  <a:cxn ang="0">
                    <a:pos x="18" y="109"/>
                  </a:cxn>
                  <a:cxn ang="0">
                    <a:pos x="114" y="26"/>
                  </a:cxn>
                  <a:cxn ang="0">
                    <a:pos x="114" y="0"/>
                  </a:cxn>
                  <a:cxn ang="0">
                    <a:pos x="146" y="0"/>
                  </a:cxn>
                  <a:cxn ang="0">
                    <a:pos x="159" y="15"/>
                  </a:cxn>
                  <a:cxn ang="0">
                    <a:pos x="44" y="127"/>
                  </a:cxn>
                  <a:cxn ang="0">
                    <a:pos x="0" y="131"/>
                  </a:cxn>
                </a:cxnLst>
                <a:rect l="0" t="0" r="r" b="b"/>
                <a:pathLst>
                  <a:path w="159" h="131">
                    <a:moveTo>
                      <a:pt x="0" y="131"/>
                    </a:moveTo>
                    <a:lnTo>
                      <a:pt x="2" y="118"/>
                    </a:lnTo>
                    <a:lnTo>
                      <a:pt x="18" y="109"/>
                    </a:lnTo>
                    <a:lnTo>
                      <a:pt x="114" y="26"/>
                    </a:lnTo>
                    <a:lnTo>
                      <a:pt x="114" y="0"/>
                    </a:lnTo>
                    <a:lnTo>
                      <a:pt x="146" y="0"/>
                    </a:lnTo>
                    <a:lnTo>
                      <a:pt x="159" y="15"/>
                    </a:lnTo>
                    <a:lnTo>
                      <a:pt x="44" y="127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7" name="Freeform 145"/>
              <p:cNvSpPr>
                <a:spLocks/>
              </p:cNvSpPr>
              <p:nvPr/>
            </p:nvSpPr>
            <p:spPr bwMode="auto">
              <a:xfrm>
                <a:off x="2445" y="3446"/>
                <a:ext cx="102" cy="11"/>
              </a:xfrm>
              <a:custGeom>
                <a:avLst/>
                <a:gdLst/>
                <a:ahLst/>
                <a:cxnLst>
                  <a:cxn ang="0">
                    <a:pos x="96" y="20"/>
                  </a:cxn>
                  <a:cxn ang="0">
                    <a:pos x="0" y="0"/>
                  </a:cxn>
                  <a:cxn ang="0">
                    <a:pos x="204" y="7"/>
                  </a:cxn>
                  <a:cxn ang="0">
                    <a:pos x="143" y="22"/>
                  </a:cxn>
                  <a:cxn ang="0">
                    <a:pos x="96" y="20"/>
                  </a:cxn>
                </a:cxnLst>
                <a:rect l="0" t="0" r="r" b="b"/>
                <a:pathLst>
                  <a:path w="204" h="22">
                    <a:moveTo>
                      <a:pt x="96" y="20"/>
                    </a:moveTo>
                    <a:lnTo>
                      <a:pt x="0" y="0"/>
                    </a:lnTo>
                    <a:lnTo>
                      <a:pt x="204" y="7"/>
                    </a:lnTo>
                    <a:lnTo>
                      <a:pt x="143" y="22"/>
                    </a:lnTo>
                    <a:lnTo>
                      <a:pt x="96" y="20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8" name="Freeform 146"/>
              <p:cNvSpPr>
                <a:spLocks/>
              </p:cNvSpPr>
              <p:nvPr/>
            </p:nvSpPr>
            <p:spPr bwMode="auto">
              <a:xfrm>
                <a:off x="3736" y="3112"/>
                <a:ext cx="289" cy="366"/>
              </a:xfrm>
              <a:custGeom>
                <a:avLst/>
                <a:gdLst/>
                <a:ahLst/>
                <a:cxnLst>
                  <a:cxn ang="0">
                    <a:pos x="0" y="731"/>
                  </a:cxn>
                  <a:cxn ang="0">
                    <a:pos x="36" y="697"/>
                  </a:cxn>
                  <a:cxn ang="0">
                    <a:pos x="81" y="670"/>
                  </a:cxn>
                  <a:cxn ang="0">
                    <a:pos x="247" y="553"/>
                  </a:cxn>
                  <a:cxn ang="0">
                    <a:pos x="276" y="520"/>
                  </a:cxn>
                  <a:cxn ang="0">
                    <a:pos x="302" y="487"/>
                  </a:cxn>
                  <a:cxn ang="0">
                    <a:pos x="328" y="452"/>
                  </a:cxn>
                  <a:cxn ang="0">
                    <a:pos x="350" y="419"/>
                  </a:cxn>
                  <a:cxn ang="0">
                    <a:pos x="370" y="384"/>
                  </a:cxn>
                  <a:cxn ang="0">
                    <a:pos x="391" y="349"/>
                  </a:cxn>
                  <a:cxn ang="0">
                    <a:pos x="409" y="314"/>
                  </a:cxn>
                  <a:cxn ang="0">
                    <a:pos x="428" y="279"/>
                  </a:cxn>
                  <a:cxn ang="0">
                    <a:pos x="444" y="244"/>
                  </a:cxn>
                  <a:cxn ang="0">
                    <a:pos x="461" y="207"/>
                  </a:cxn>
                  <a:cxn ang="0">
                    <a:pos x="479" y="172"/>
                  </a:cxn>
                  <a:cxn ang="0">
                    <a:pos x="496" y="137"/>
                  </a:cxn>
                  <a:cxn ang="0">
                    <a:pos x="514" y="103"/>
                  </a:cxn>
                  <a:cxn ang="0">
                    <a:pos x="535" y="68"/>
                  </a:cxn>
                  <a:cxn ang="0">
                    <a:pos x="555" y="33"/>
                  </a:cxn>
                  <a:cxn ang="0">
                    <a:pos x="577" y="0"/>
                  </a:cxn>
                  <a:cxn ang="0">
                    <a:pos x="557" y="63"/>
                  </a:cxn>
                  <a:cxn ang="0">
                    <a:pos x="533" y="125"/>
                  </a:cxn>
                  <a:cxn ang="0">
                    <a:pos x="505" y="190"/>
                  </a:cxn>
                  <a:cxn ang="0">
                    <a:pos x="474" y="253"/>
                  </a:cxn>
                  <a:cxn ang="0">
                    <a:pos x="439" y="317"/>
                  </a:cxn>
                  <a:cxn ang="0">
                    <a:pos x="400" y="384"/>
                  </a:cxn>
                  <a:cxn ang="0">
                    <a:pos x="356" y="450"/>
                  </a:cxn>
                  <a:cxn ang="0">
                    <a:pos x="304" y="517"/>
                  </a:cxn>
                  <a:cxn ang="0">
                    <a:pos x="280" y="546"/>
                  </a:cxn>
                  <a:cxn ang="0">
                    <a:pos x="254" y="574"/>
                  </a:cxn>
                  <a:cxn ang="0">
                    <a:pos x="225" y="598"/>
                  </a:cxn>
                  <a:cxn ang="0">
                    <a:pos x="193" y="622"/>
                  </a:cxn>
                  <a:cxn ang="0">
                    <a:pos x="162" y="644"/>
                  </a:cxn>
                  <a:cxn ang="0">
                    <a:pos x="131" y="664"/>
                  </a:cxn>
                  <a:cxn ang="0">
                    <a:pos x="99" y="684"/>
                  </a:cxn>
                  <a:cxn ang="0">
                    <a:pos x="70" y="703"/>
                  </a:cxn>
                  <a:cxn ang="0">
                    <a:pos x="0" y="731"/>
                  </a:cxn>
                </a:cxnLst>
                <a:rect l="0" t="0" r="r" b="b"/>
                <a:pathLst>
                  <a:path w="577" h="731">
                    <a:moveTo>
                      <a:pt x="0" y="731"/>
                    </a:moveTo>
                    <a:lnTo>
                      <a:pt x="36" y="697"/>
                    </a:lnTo>
                    <a:lnTo>
                      <a:pt x="81" y="670"/>
                    </a:lnTo>
                    <a:lnTo>
                      <a:pt x="247" y="553"/>
                    </a:lnTo>
                    <a:lnTo>
                      <a:pt x="276" y="520"/>
                    </a:lnTo>
                    <a:lnTo>
                      <a:pt x="302" y="487"/>
                    </a:lnTo>
                    <a:lnTo>
                      <a:pt x="328" y="452"/>
                    </a:lnTo>
                    <a:lnTo>
                      <a:pt x="350" y="419"/>
                    </a:lnTo>
                    <a:lnTo>
                      <a:pt x="370" y="384"/>
                    </a:lnTo>
                    <a:lnTo>
                      <a:pt x="391" y="349"/>
                    </a:lnTo>
                    <a:lnTo>
                      <a:pt x="409" y="314"/>
                    </a:lnTo>
                    <a:lnTo>
                      <a:pt x="428" y="279"/>
                    </a:lnTo>
                    <a:lnTo>
                      <a:pt x="444" y="244"/>
                    </a:lnTo>
                    <a:lnTo>
                      <a:pt x="461" y="207"/>
                    </a:lnTo>
                    <a:lnTo>
                      <a:pt x="479" y="172"/>
                    </a:lnTo>
                    <a:lnTo>
                      <a:pt x="496" y="137"/>
                    </a:lnTo>
                    <a:lnTo>
                      <a:pt x="514" y="103"/>
                    </a:lnTo>
                    <a:lnTo>
                      <a:pt x="535" y="68"/>
                    </a:lnTo>
                    <a:lnTo>
                      <a:pt x="555" y="33"/>
                    </a:lnTo>
                    <a:lnTo>
                      <a:pt x="577" y="0"/>
                    </a:lnTo>
                    <a:lnTo>
                      <a:pt x="557" y="63"/>
                    </a:lnTo>
                    <a:lnTo>
                      <a:pt x="533" y="125"/>
                    </a:lnTo>
                    <a:lnTo>
                      <a:pt x="505" y="190"/>
                    </a:lnTo>
                    <a:lnTo>
                      <a:pt x="474" y="253"/>
                    </a:lnTo>
                    <a:lnTo>
                      <a:pt x="439" y="317"/>
                    </a:lnTo>
                    <a:lnTo>
                      <a:pt x="400" y="384"/>
                    </a:lnTo>
                    <a:lnTo>
                      <a:pt x="356" y="450"/>
                    </a:lnTo>
                    <a:lnTo>
                      <a:pt x="304" y="517"/>
                    </a:lnTo>
                    <a:lnTo>
                      <a:pt x="280" y="546"/>
                    </a:lnTo>
                    <a:lnTo>
                      <a:pt x="254" y="574"/>
                    </a:lnTo>
                    <a:lnTo>
                      <a:pt x="225" y="598"/>
                    </a:lnTo>
                    <a:lnTo>
                      <a:pt x="193" y="622"/>
                    </a:lnTo>
                    <a:lnTo>
                      <a:pt x="162" y="644"/>
                    </a:lnTo>
                    <a:lnTo>
                      <a:pt x="131" y="664"/>
                    </a:lnTo>
                    <a:lnTo>
                      <a:pt x="99" y="684"/>
                    </a:lnTo>
                    <a:lnTo>
                      <a:pt x="70" y="703"/>
                    </a:lnTo>
                    <a:lnTo>
                      <a:pt x="0" y="731"/>
                    </a:lnTo>
                    <a:close/>
                  </a:path>
                </a:pathLst>
              </a:custGeom>
              <a:solidFill>
                <a:srgbClr val="33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19" name="Freeform 147"/>
              <p:cNvSpPr>
                <a:spLocks/>
              </p:cNvSpPr>
              <p:nvPr/>
            </p:nvSpPr>
            <p:spPr bwMode="auto">
              <a:xfrm>
                <a:off x="2452" y="3120"/>
                <a:ext cx="805" cy="323"/>
              </a:xfrm>
              <a:custGeom>
                <a:avLst/>
                <a:gdLst/>
                <a:ahLst/>
                <a:cxnLst>
                  <a:cxn ang="0">
                    <a:pos x="242" y="605"/>
                  </a:cxn>
                  <a:cxn ang="0">
                    <a:pos x="170" y="548"/>
                  </a:cxn>
                  <a:cxn ang="0">
                    <a:pos x="104" y="487"/>
                  </a:cxn>
                  <a:cxn ang="0">
                    <a:pos x="50" y="420"/>
                  </a:cxn>
                  <a:cxn ang="0">
                    <a:pos x="15" y="347"/>
                  </a:cxn>
                  <a:cxn ang="0">
                    <a:pos x="61" y="96"/>
                  </a:cxn>
                  <a:cxn ang="0">
                    <a:pos x="222" y="5"/>
                  </a:cxn>
                  <a:cxn ang="0">
                    <a:pos x="153" y="64"/>
                  </a:cxn>
                  <a:cxn ang="0">
                    <a:pos x="58" y="166"/>
                  </a:cxn>
                  <a:cxn ang="0">
                    <a:pos x="35" y="219"/>
                  </a:cxn>
                  <a:cxn ang="0">
                    <a:pos x="35" y="276"/>
                  </a:cxn>
                  <a:cxn ang="0">
                    <a:pos x="48" y="337"/>
                  </a:cxn>
                  <a:cxn ang="0">
                    <a:pos x="70" y="402"/>
                  </a:cxn>
                  <a:cxn ang="0">
                    <a:pos x="189" y="293"/>
                  </a:cxn>
                  <a:cxn ang="0">
                    <a:pos x="318" y="216"/>
                  </a:cxn>
                  <a:cxn ang="0">
                    <a:pos x="83" y="415"/>
                  </a:cxn>
                  <a:cxn ang="0">
                    <a:pos x="242" y="566"/>
                  </a:cxn>
                  <a:cxn ang="0">
                    <a:pos x="355" y="581"/>
                  </a:cxn>
                  <a:cxn ang="0">
                    <a:pos x="467" y="590"/>
                  </a:cxn>
                  <a:cxn ang="0">
                    <a:pos x="578" y="596"/>
                  </a:cxn>
                  <a:cxn ang="0">
                    <a:pos x="690" y="596"/>
                  </a:cxn>
                  <a:cxn ang="0">
                    <a:pos x="803" y="596"/>
                  </a:cxn>
                  <a:cxn ang="0">
                    <a:pos x="915" y="596"/>
                  </a:cxn>
                  <a:cxn ang="0">
                    <a:pos x="1026" y="598"/>
                  </a:cxn>
                  <a:cxn ang="0">
                    <a:pos x="1139" y="601"/>
                  </a:cxn>
                  <a:cxn ang="0">
                    <a:pos x="1174" y="566"/>
                  </a:cxn>
                  <a:cxn ang="0">
                    <a:pos x="1419" y="577"/>
                  </a:cxn>
                  <a:cxn ang="0">
                    <a:pos x="1338" y="505"/>
                  </a:cxn>
                  <a:cxn ang="0">
                    <a:pos x="1314" y="454"/>
                  </a:cxn>
                  <a:cxn ang="0">
                    <a:pos x="1303" y="402"/>
                  </a:cxn>
                  <a:cxn ang="0">
                    <a:pos x="1303" y="352"/>
                  </a:cxn>
                  <a:cxn ang="0">
                    <a:pos x="1362" y="216"/>
                  </a:cxn>
                  <a:cxn ang="0">
                    <a:pos x="1541" y="136"/>
                  </a:cxn>
                  <a:cxn ang="0">
                    <a:pos x="1513" y="169"/>
                  </a:cxn>
                  <a:cxn ang="0">
                    <a:pos x="1355" y="308"/>
                  </a:cxn>
                  <a:cxn ang="0">
                    <a:pos x="1508" y="201"/>
                  </a:cxn>
                  <a:cxn ang="0">
                    <a:pos x="1594" y="205"/>
                  </a:cxn>
                  <a:cxn ang="0">
                    <a:pos x="1425" y="310"/>
                  </a:cxn>
                  <a:cxn ang="0">
                    <a:pos x="1345" y="315"/>
                  </a:cxn>
                  <a:cxn ang="0">
                    <a:pos x="1415" y="546"/>
                  </a:cxn>
                  <a:cxn ang="0">
                    <a:pos x="1563" y="574"/>
                  </a:cxn>
                  <a:cxn ang="0">
                    <a:pos x="1281" y="614"/>
                  </a:cxn>
                  <a:cxn ang="0">
                    <a:pos x="493" y="614"/>
                  </a:cxn>
                </a:cxnLst>
                <a:rect l="0" t="0" r="r" b="b"/>
                <a:pathLst>
                  <a:path w="1609" h="645">
                    <a:moveTo>
                      <a:pt x="493" y="614"/>
                    </a:moveTo>
                    <a:lnTo>
                      <a:pt x="242" y="605"/>
                    </a:lnTo>
                    <a:lnTo>
                      <a:pt x="205" y="575"/>
                    </a:lnTo>
                    <a:lnTo>
                      <a:pt x="170" y="548"/>
                    </a:lnTo>
                    <a:lnTo>
                      <a:pt x="135" y="518"/>
                    </a:lnTo>
                    <a:lnTo>
                      <a:pt x="104" y="487"/>
                    </a:lnTo>
                    <a:lnTo>
                      <a:pt x="74" y="455"/>
                    </a:lnTo>
                    <a:lnTo>
                      <a:pt x="50" y="420"/>
                    </a:lnTo>
                    <a:lnTo>
                      <a:pt x="30" y="385"/>
                    </a:lnTo>
                    <a:lnTo>
                      <a:pt x="15" y="347"/>
                    </a:lnTo>
                    <a:lnTo>
                      <a:pt x="0" y="190"/>
                    </a:lnTo>
                    <a:lnTo>
                      <a:pt x="61" y="96"/>
                    </a:lnTo>
                    <a:lnTo>
                      <a:pt x="96" y="72"/>
                    </a:lnTo>
                    <a:lnTo>
                      <a:pt x="222" y="5"/>
                    </a:lnTo>
                    <a:lnTo>
                      <a:pt x="264" y="0"/>
                    </a:lnTo>
                    <a:lnTo>
                      <a:pt x="153" y="64"/>
                    </a:lnTo>
                    <a:lnTo>
                      <a:pt x="91" y="105"/>
                    </a:lnTo>
                    <a:lnTo>
                      <a:pt x="58" y="166"/>
                    </a:lnTo>
                    <a:lnTo>
                      <a:pt x="43" y="192"/>
                    </a:lnTo>
                    <a:lnTo>
                      <a:pt x="35" y="219"/>
                    </a:lnTo>
                    <a:lnTo>
                      <a:pt x="34" y="247"/>
                    </a:lnTo>
                    <a:lnTo>
                      <a:pt x="35" y="276"/>
                    </a:lnTo>
                    <a:lnTo>
                      <a:pt x="41" y="306"/>
                    </a:lnTo>
                    <a:lnTo>
                      <a:pt x="48" y="337"/>
                    </a:lnTo>
                    <a:lnTo>
                      <a:pt x="59" y="369"/>
                    </a:lnTo>
                    <a:lnTo>
                      <a:pt x="70" y="402"/>
                    </a:lnTo>
                    <a:lnTo>
                      <a:pt x="161" y="336"/>
                    </a:lnTo>
                    <a:lnTo>
                      <a:pt x="189" y="293"/>
                    </a:lnTo>
                    <a:lnTo>
                      <a:pt x="255" y="243"/>
                    </a:lnTo>
                    <a:lnTo>
                      <a:pt x="318" y="216"/>
                    </a:lnTo>
                    <a:lnTo>
                      <a:pt x="113" y="417"/>
                    </a:lnTo>
                    <a:lnTo>
                      <a:pt x="83" y="415"/>
                    </a:lnTo>
                    <a:lnTo>
                      <a:pt x="104" y="455"/>
                    </a:lnTo>
                    <a:lnTo>
                      <a:pt x="242" y="566"/>
                    </a:lnTo>
                    <a:lnTo>
                      <a:pt x="297" y="575"/>
                    </a:lnTo>
                    <a:lnTo>
                      <a:pt x="355" y="581"/>
                    </a:lnTo>
                    <a:lnTo>
                      <a:pt x="410" y="586"/>
                    </a:lnTo>
                    <a:lnTo>
                      <a:pt x="467" y="590"/>
                    </a:lnTo>
                    <a:lnTo>
                      <a:pt x="522" y="594"/>
                    </a:lnTo>
                    <a:lnTo>
                      <a:pt x="578" y="596"/>
                    </a:lnTo>
                    <a:lnTo>
                      <a:pt x="635" y="596"/>
                    </a:lnTo>
                    <a:lnTo>
                      <a:pt x="690" y="596"/>
                    </a:lnTo>
                    <a:lnTo>
                      <a:pt x="746" y="596"/>
                    </a:lnTo>
                    <a:lnTo>
                      <a:pt x="803" y="596"/>
                    </a:lnTo>
                    <a:lnTo>
                      <a:pt x="858" y="596"/>
                    </a:lnTo>
                    <a:lnTo>
                      <a:pt x="915" y="596"/>
                    </a:lnTo>
                    <a:lnTo>
                      <a:pt x="971" y="596"/>
                    </a:lnTo>
                    <a:lnTo>
                      <a:pt x="1026" y="598"/>
                    </a:lnTo>
                    <a:lnTo>
                      <a:pt x="1083" y="599"/>
                    </a:lnTo>
                    <a:lnTo>
                      <a:pt x="1139" y="601"/>
                    </a:lnTo>
                    <a:lnTo>
                      <a:pt x="1139" y="566"/>
                    </a:lnTo>
                    <a:lnTo>
                      <a:pt x="1174" y="566"/>
                    </a:lnTo>
                    <a:lnTo>
                      <a:pt x="1183" y="588"/>
                    </a:lnTo>
                    <a:lnTo>
                      <a:pt x="1419" y="577"/>
                    </a:lnTo>
                    <a:lnTo>
                      <a:pt x="1355" y="531"/>
                    </a:lnTo>
                    <a:lnTo>
                      <a:pt x="1338" y="505"/>
                    </a:lnTo>
                    <a:lnTo>
                      <a:pt x="1325" y="479"/>
                    </a:lnTo>
                    <a:lnTo>
                      <a:pt x="1314" y="454"/>
                    </a:lnTo>
                    <a:lnTo>
                      <a:pt x="1307" y="428"/>
                    </a:lnTo>
                    <a:lnTo>
                      <a:pt x="1303" y="402"/>
                    </a:lnTo>
                    <a:lnTo>
                      <a:pt x="1301" y="378"/>
                    </a:lnTo>
                    <a:lnTo>
                      <a:pt x="1303" y="352"/>
                    </a:lnTo>
                    <a:lnTo>
                      <a:pt x="1307" y="328"/>
                    </a:lnTo>
                    <a:lnTo>
                      <a:pt x="1362" y="216"/>
                    </a:lnTo>
                    <a:lnTo>
                      <a:pt x="1452" y="151"/>
                    </a:lnTo>
                    <a:lnTo>
                      <a:pt x="1541" y="136"/>
                    </a:lnTo>
                    <a:lnTo>
                      <a:pt x="1556" y="162"/>
                    </a:lnTo>
                    <a:lnTo>
                      <a:pt x="1513" y="169"/>
                    </a:lnTo>
                    <a:lnTo>
                      <a:pt x="1419" y="210"/>
                    </a:lnTo>
                    <a:lnTo>
                      <a:pt x="1355" y="308"/>
                    </a:lnTo>
                    <a:lnTo>
                      <a:pt x="1471" y="225"/>
                    </a:lnTo>
                    <a:lnTo>
                      <a:pt x="1508" y="201"/>
                    </a:lnTo>
                    <a:lnTo>
                      <a:pt x="1609" y="166"/>
                    </a:lnTo>
                    <a:lnTo>
                      <a:pt x="1594" y="205"/>
                    </a:lnTo>
                    <a:lnTo>
                      <a:pt x="1452" y="276"/>
                    </a:lnTo>
                    <a:lnTo>
                      <a:pt x="1425" y="310"/>
                    </a:lnTo>
                    <a:lnTo>
                      <a:pt x="1371" y="348"/>
                    </a:lnTo>
                    <a:lnTo>
                      <a:pt x="1345" y="315"/>
                    </a:lnTo>
                    <a:lnTo>
                      <a:pt x="1356" y="483"/>
                    </a:lnTo>
                    <a:lnTo>
                      <a:pt x="1415" y="546"/>
                    </a:lnTo>
                    <a:lnTo>
                      <a:pt x="1585" y="551"/>
                    </a:lnTo>
                    <a:lnTo>
                      <a:pt x="1563" y="574"/>
                    </a:lnTo>
                    <a:lnTo>
                      <a:pt x="1513" y="594"/>
                    </a:lnTo>
                    <a:lnTo>
                      <a:pt x="1281" y="614"/>
                    </a:lnTo>
                    <a:lnTo>
                      <a:pt x="1310" y="645"/>
                    </a:lnTo>
                    <a:lnTo>
                      <a:pt x="493" y="614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0" name="Freeform 148"/>
              <p:cNvSpPr>
                <a:spLocks/>
              </p:cNvSpPr>
              <p:nvPr/>
            </p:nvSpPr>
            <p:spPr bwMode="auto">
              <a:xfrm>
                <a:off x="2721" y="2883"/>
                <a:ext cx="441" cy="519"/>
              </a:xfrm>
              <a:custGeom>
                <a:avLst/>
                <a:gdLst/>
                <a:ahLst/>
                <a:cxnLst>
                  <a:cxn ang="0">
                    <a:pos x="565" y="791"/>
                  </a:cxn>
                  <a:cxn ang="0">
                    <a:pos x="550" y="553"/>
                  </a:cxn>
                  <a:cxn ang="0">
                    <a:pos x="465" y="564"/>
                  </a:cxn>
                  <a:cxn ang="0">
                    <a:pos x="378" y="566"/>
                  </a:cxn>
                  <a:cxn ang="0">
                    <a:pos x="312" y="594"/>
                  </a:cxn>
                  <a:cxn ang="0">
                    <a:pos x="266" y="643"/>
                  </a:cxn>
                  <a:cxn ang="0">
                    <a:pos x="238" y="706"/>
                  </a:cxn>
                  <a:cxn ang="0">
                    <a:pos x="330" y="651"/>
                  </a:cxn>
                  <a:cxn ang="0">
                    <a:pos x="425" y="601"/>
                  </a:cxn>
                  <a:cxn ang="0">
                    <a:pos x="465" y="601"/>
                  </a:cxn>
                  <a:cxn ang="0">
                    <a:pos x="366" y="675"/>
                  </a:cxn>
                  <a:cxn ang="0">
                    <a:pos x="259" y="743"/>
                  </a:cxn>
                  <a:cxn ang="0">
                    <a:pos x="225" y="791"/>
                  </a:cxn>
                  <a:cxn ang="0">
                    <a:pos x="262" y="793"/>
                  </a:cxn>
                  <a:cxn ang="0">
                    <a:pos x="369" y="726"/>
                  </a:cxn>
                  <a:cxn ang="0">
                    <a:pos x="478" y="669"/>
                  </a:cxn>
                  <a:cxn ang="0">
                    <a:pos x="447" y="703"/>
                  </a:cxn>
                  <a:cxn ang="0">
                    <a:pos x="343" y="774"/>
                  </a:cxn>
                  <a:cxn ang="0">
                    <a:pos x="242" y="846"/>
                  </a:cxn>
                  <a:cxn ang="0">
                    <a:pos x="294" y="942"/>
                  </a:cxn>
                  <a:cxn ang="0">
                    <a:pos x="377" y="985"/>
                  </a:cxn>
                  <a:cxn ang="0">
                    <a:pos x="449" y="1005"/>
                  </a:cxn>
                  <a:cxn ang="0">
                    <a:pos x="437" y="1024"/>
                  </a:cxn>
                  <a:cxn ang="0">
                    <a:pos x="279" y="970"/>
                  </a:cxn>
                  <a:cxn ang="0">
                    <a:pos x="223" y="863"/>
                  </a:cxn>
                  <a:cxn ang="0">
                    <a:pos x="190" y="756"/>
                  </a:cxn>
                  <a:cxn ang="0">
                    <a:pos x="220" y="677"/>
                  </a:cxn>
                  <a:cxn ang="0">
                    <a:pos x="260" y="596"/>
                  </a:cxn>
                  <a:cxn ang="0">
                    <a:pos x="209" y="560"/>
                  </a:cxn>
                  <a:cxn ang="0">
                    <a:pos x="104" y="553"/>
                  </a:cxn>
                  <a:cxn ang="0">
                    <a:pos x="0" y="540"/>
                  </a:cxn>
                  <a:cxn ang="0">
                    <a:pos x="8" y="525"/>
                  </a:cxn>
                  <a:cxn ang="0">
                    <a:pos x="76" y="524"/>
                  </a:cxn>
                  <a:cxn ang="0">
                    <a:pos x="183" y="527"/>
                  </a:cxn>
                  <a:cxn ang="0">
                    <a:pos x="295" y="531"/>
                  </a:cxn>
                  <a:cxn ang="0">
                    <a:pos x="408" y="533"/>
                  </a:cxn>
                  <a:cxn ang="0">
                    <a:pos x="515" y="531"/>
                  </a:cxn>
                  <a:cxn ang="0">
                    <a:pos x="607" y="402"/>
                  </a:cxn>
                  <a:cxn ang="0">
                    <a:pos x="611" y="27"/>
                  </a:cxn>
                  <a:cxn ang="0">
                    <a:pos x="714" y="24"/>
                  </a:cxn>
                  <a:cxn ang="0">
                    <a:pos x="814" y="12"/>
                  </a:cxn>
                  <a:cxn ang="0">
                    <a:pos x="873" y="11"/>
                  </a:cxn>
                  <a:cxn ang="0">
                    <a:pos x="851" y="42"/>
                  </a:cxn>
                  <a:cxn ang="0">
                    <a:pos x="777" y="44"/>
                  </a:cxn>
                  <a:cxn ang="0">
                    <a:pos x="703" y="46"/>
                  </a:cxn>
                  <a:cxn ang="0">
                    <a:pos x="646" y="167"/>
                  </a:cxn>
                  <a:cxn ang="0">
                    <a:pos x="615" y="525"/>
                  </a:cxn>
                  <a:cxn ang="0">
                    <a:pos x="653" y="531"/>
                  </a:cxn>
                  <a:cxn ang="0">
                    <a:pos x="651" y="535"/>
                  </a:cxn>
                  <a:cxn ang="0">
                    <a:pos x="629" y="542"/>
                  </a:cxn>
                  <a:cxn ang="0">
                    <a:pos x="609" y="551"/>
                  </a:cxn>
                  <a:cxn ang="0">
                    <a:pos x="578" y="917"/>
                  </a:cxn>
                  <a:cxn ang="0">
                    <a:pos x="565" y="1033"/>
                  </a:cxn>
                </a:cxnLst>
                <a:rect l="0" t="0" r="r" b="b"/>
                <a:pathLst>
                  <a:path w="882" h="1038">
                    <a:moveTo>
                      <a:pt x="556" y="1029"/>
                    </a:moveTo>
                    <a:lnTo>
                      <a:pt x="559" y="911"/>
                    </a:lnTo>
                    <a:lnTo>
                      <a:pt x="565" y="791"/>
                    </a:lnTo>
                    <a:lnTo>
                      <a:pt x="570" y="671"/>
                    </a:lnTo>
                    <a:lnTo>
                      <a:pt x="578" y="549"/>
                    </a:lnTo>
                    <a:lnTo>
                      <a:pt x="550" y="553"/>
                    </a:lnTo>
                    <a:lnTo>
                      <a:pt x="522" y="559"/>
                    </a:lnTo>
                    <a:lnTo>
                      <a:pt x="493" y="562"/>
                    </a:lnTo>
                    <a:lnTo>
                      <a:pt x="465" y="564"/>
                    </a:lnTo>
                    <a:lnTo>
                      <a:pt x="436" y="566"/>
                    </a:lnTo>
                    <a:lnTo>
                      <a:pt x="406" y="568"/>
                    </a:lnTo>
                    <a:lnTo>
                      <a:pt x="378" y="566"/>
                    </a:lnTo>
                    <a:lnTo>
                      <a:pt x="349" y="562"/>
                    </a:lnTo>
                    <a:lnTo>
                      <a:pt x="330" y="579"/>
                    </a:lnTo>
                    <a:lnTo>
                      <a:pt x="312" y="594"/>
                    </a:lnTo>
                    <a:lnTo>
                      <a:pt x="295" y="610"/>
                    </a:lnTo>
                    <a:lnTo>
                      <a:pt x="281" y="625"/>
                    </a:lnTo>
                    <a:lnTo>
                      <a:pt x="266" y="643"/>
                    </a:lnTo>
                    <a:lnTo>
                      <a:pt x="255" y="662"/>
                    </a:lnTo>
                    <a:lnTo>
                      <a:pt x="246" y="684"/>
                    </a:lnTo>
                    <a:lnTo>
                      <a:pt x="238" y="706"/>
                    </a:lnTo>
                    <a:lnTo>
                      <a:pt x="270" y="688"/>
                    </a:lnTo>
                    <a:lnTo>
                      <a:pt x="301" y="669"/>
                    </a:lnTo>
                    <a:lnTo>
                      <a:pt x="330" y="651"/>
                    </a:lnTo>
                    <a:lnTo>
                      <a:pt x="362" y="634"/>
                    </a:lnTo>
                    <a:lnTo>
                      <a:pt x="393" y="616"/>
                    </a:lnTo>
                    <a:lnTo>
                      <a:pt x="425" y="601"/>
                    </a:lnTo>
                    <a:lnTo>
                      <a:pt x="456" y="586"/>
                    </a:lnTo>
                    <a:lnTo>
                      <a:pt x="489" y="573"/>
                    </a:lnTo>
                    <a:lnTo>
                      <a:pt x="465" y="601"/>
                    </a:lnTo>
                    <a:lnTo>
                      <a:pt x="436" y="627"/>
                    </a:lnTo>
                    <a:lnTo>
                      <a:pt x="402" y="651"/>
                    </a:lnTo>
                    <a:lnTo>
                      <a:pt x="366" y="675"/>
                    </a:lnTo>
                    <a:lnTo>
                      <a:pt x="329" y="699"/>
                    </a:lnTo>
                    <a:lnTo>
                      <a:pt x="292" y="721"/>
                    </a:lnTo>
                    <a:lnTo>
                      <a:pt x="259" y="743"/>
                    </a:lnTo>
                    <a:lnTo>
                      <a:pt x="227" y="767"/>
                    </a:lnTo>
                    <a:lnTo>
                      <a:pt x="225" y="780"/>
                    </a:lnTo>
                    <a:lnTo>
                      <a:pt x="225" y="791"/>
                    </a:lnTo>
                    <a:lnTo>
                      <a:pt x="225" y="804"/>
                    </a:lnTo>
                    <a:lnTo>
                      <a:pt x="225" y="815"/>
                    </a:lnTo>
                    <a:lnTo>
                      <a:pt x="262" y="793"/>
                    </a:lnTo>
                    <a:lnTo>
                      <a:pt x="297" y="771"/>
                    </a:lnTo>
                    <a:lnTo>
                      <a:pt x="334" y="749"/>
                    </a:lnTo>
                    <a:lnTo>
                      <a:pt x="369" y="726"/>
                    </a:lnTo>
                    <a:lnTo>
                      <a:pt x="404" y="706"/>
                    </a:lnTo>
                    <a:lnTo>
                      <a:pt x="441" y="686"/>
                    </a:lnTo>
                    <a:lnTo>
                      <a:pt x="478" y="669"/>
                    </a:lnTo>
                    <a:lnTo>
                      <a:pt x="517" y="656"/>
                    </a:lnTo>
                    <a:lnTo>
                      <a:pt x="482" y="680"/>
                    </a:lnTo>
                    <a:lnTo>
                      <a:pt x="447" y="703"/>
                    </a:lnTo>
                    <a:lnTo>
                      <a:pt x="413" y="726"/>
                    </a:lnTo>
                    <a:lnTo>
                      <a:pt x="378" y="750"/>
                    </a:lnTo>
                    <a:lnTo>
                      <a:pt x="343" y="774"/>
                    </a:lnTo>
                    <a:lnTo>
                      <a:pt x="310" y="797"/>
                    </a:lnTo>
                    <a:lnTo>
                      <a:pt x="275" y="822"/>
                    </a:lnTo>
                    <a:lnTo>
                      <a:pt x="242" y="846"/>
                    </a:lnTo>
                    <a:lnTo>
                      <a:pt x="257" y="887"/>
                    </a:lnTo>
                    <a:lnTo>
                      <a:pt x="273" y="918"/>
                    </a:lnTo>
                    <a:lnTo>
                      <a:pt x="294" y="942"/>
                    </a:lnTo>
                    <a:lnTo>
                      <a:pt x="318" y="961"/>
                    </a:lnTo>
                    <a:lnTo>
                      <a:pt x="345" y="974"/>
                    </a:lnTo>
                    <a:lnTo>
                      <a:pt x="377" y="985"/>
                    </a:lnTo>
                    <a:lnTo>
                      <a:pt x="412" y="992"/>
                    </a:lnTo>
                    <a:lnTo>
                      <a:pt x="452" y="1000"/>
                    </a:lnTo>
                    <a:lnTo>
                      <a:pt x="449" y="1005"/>
                    </a:lnTo>
                    <a:lnTo>
                      <a:pt x="445" y="1011"/>
                    </a:lnTo>
                    <a:lnTo>
                      <a:pt x="441" y="1018"/>
                    </a:lnTo>
                    <a:lnTo>
                      <a:pt x="437" y="1024"/>
                    </a:lnTo>
                    <a:lnTo>
                      <a:pt x="366" y="1014"/>
                    </a:lnTo>
                    <a:lnTo>
                      <a:pt x="314" y="996"/>
                    </a:lnTo>
                    <a:lnTo>
                      <a:pt x="279" y="970"/>
                    </a:lnTo>
                    <a:lnTo>
                      <a:pt x="257" y="939"/>
                    </a:lnTo>
                    <a:lnTo>
                      <a:pt x="240" y="902"/>
                    </a:lnTo>
                    <a:lnTo>
                      <a:pt x="223" y="863"/>
                    </a:lnTo>
                    <a:lnTo>
                      <a:pt x="205" y="824"/>
                    </a:lnTo>
                    <a:lnTo>
                      <a:pt x="177" y="787"/>
                    </a:lnTo>
                    <a:lnTo>
                      <a:pt x="190" y="756"/>
                    </a:lnTo>
                    <a:lnTo>
                      <a:pt x="199" y="728"/>
                    </a:lnTo>
                    <a:lnTo>
                      <a:pt x="211" y="703"/>
                    </a:lnTo>
                    <a:lnTo>
                      <a:pt x="220" y="677"/>
                    </a:lnTo>
                    <a:lnTo>
                      <a:pt x="231" y="651"/>
                    </a:lnTo>
                    <a:lnTo>
                      <a:pt x="244" y="625"/>
                    </a:lnTo>
                    <a:lnTo>
                      <a:pt x="260" y="596"/>
                    </a:lnTo>
                    <a:lnTo>
                      <a:pt x="279" y="564"/>
                    </a:lnTo>
                    <a:lnTo>
                      <a:pt x="244" y="562"/>
                    </a:lnTo>
                    <a:lnTo>
                      <a:pt x="209" y="560"/>
                    </a:lnTo>
                    <a:lnTo>
                      <a:pt x="174" y="559"/>
                    </a:lnTo>
                    <a:lnTo>
                      <a:pt x="139" y="555"/>
                    </a:lnTo>
                    <a:lnTo>
                      <a:pt x="104" y="553"/>
                    </a:lnTo>
                    <a:lnTo>
                      <a:pt x="68" y="549"/>
                    </a:lnTo>
                    <a:lnTo>
                      <a:pt x="35" y="544"/>
                    </a:lnTo>
                    <a:lnTo>
                      <a:pt x="0" y="540"/>
                    </a:lnTo>
                    <a:lnTo>
                      <a:pt x="2" y="536"/>
                    </a:lnTo>
                    <a:lnTo>
                      <a:pt x="6" y="531"/>
                    </a:lnTo>
                    <a:lnTo>
                      <a:pt x="8" y="525"/>
                    </a:lnTo>
                    <a:lnTo>
                      <a:pt x="9" y="520"/>
                    </a:lnTo>
                    <a:lnTo>
                      <a:pt x="43" y="522"/>
                    </a:lnTo>
                    <a:lnTo>
                      <a:pt x="76" y="524"/>
                    </a:lnTo>
                    <a:lnTo>
                      <a:pt x="111" y="525"/>
                    </a:lnTo>
                    <a:lnTo>
                      <a:pt x="146" y="527"/>
                    </a:lnTo>
                    <a:lnTo>
                      <a:pt x="183" y="527"/>
                    </a:lnTo>
                    <a:lnTo>
                      <a:pt x="220" y="529"/>
                    </a:lnTo>
                    <a:lnTo>
                      <a:pt x="259" y="531"/>
                    </a:lnTo>
                    <a:lnTo>
                      <a:pt x="295" y="531"/>
                    </a:lnTo>
                    <a:lnTo>
                      <a:pt x="334" y="533"/>
                    </a:lnTo>
                    <a:lnTo>
                      <a:pt x="371" y="533"/>
                    </a:lnTo>
                    <a:lnTo>
                      <a:pt x="408" y="533"/>
                    </a:lnTo>
                    <a:lnTo>
                      <a:pt x="445" y="533"/>
                    </a:lnTo>
                    <a:lnTo>
                      <a:pt x="480" y="533"/>
                    </a:lnTo>
                    <a:lnTo>
                      <a:pt x="515" y="531"/>
                    </a:lnTo>
                    <a:lnTo>
                      <a:pt x="548" y="531"/>
                    </a:lnTo>
                    <a:lnTo>
                      <a:pt x="580" y="529"/>
                    </a:lnTo>
                    <a:lnTo>
                      <a:pt x="607" y="402"/>
                    </a:lnTo>
                    <a:lnTo>
                      <a:pt x="616" y="280"/>
                    </a:lnTo>
                    <a:lnTo>
                      <a:pt x="615" y="156"/>
                    </a:lnTo>
                    <a:lnTo>
                      <a:pt x="611" y="27"/>
                    </a:lnTo>
                    <a:lnTo>
                      <a:pt x="646" y="25"/>
                    </a:lnTo>
                    <a:lnTo>
                      <a:pt x="681" y="24"/>
                    </a:lnTo>
                    <a:lnTo>
                      <a:pt x="714" y="24"/>
                    </a:lnTo>
                    <a:lnTo>
                      <a:pt x="747" y="20"/>
                    </a:lnTo>
                    <a:lnTo>
                      <a:pt x="781" y="16"/>
                    </a:lnTo>
                    <a:lnTo>
                      <a:pt x="814" y="12"/>
                    </a:lnTo>
                    <a:lnTo>
                      <a:pt x="847" y="7"/>
                    </a:lnTo>
                    <a:lnTo>
                      <a:pt x="882" y="0"/>
                    </a:lnTo>
                    <a:lnTo>
                      <a:pt x="873" y="11"/>
                    </a:lnTo>
                    <a:lnTo>
                      <a:pt x="866" y="22"/>
                    </a:lnTo>
                    <a:lnTo>
                      <a:pt x="858" y="33"/>
                    </a:lnTo>
                    <a:lnTo>
                      <a:pt x="851" y="42"/>
                    </a:lnTo>
                    <a:lnTo>
                      <a:pt x="827" y="42"/>
                    </a:lnTo>
                    <a:lnTo>
                      <a:pt x="801" y="44"/>
                    </a:lnTo>
                    <a:lnTo>
                      <a:pt x="777" y="44"/>
                    </a:lnTo>
                    <a:lnTo>
                      <a:pt x="753" y="44"/>
                    </a:lnTo>
                    <a:lnTo>
                      <a:pt x="727" y="46"/>
                    </a:lnTo>
                    <a:lnTo>
                      <a:pt x="703" y="46"/>
                    </a:lnTo>
                    <a:lnTo>
                      <a:pt x="677" y="48"/>
                    </a:lnTo>
                    <a:lnTo>
                      <a:pt x="653" y="48"/>
                    </a:lnTo>
                    <a:lnTo>
                      <a:pt x="646" y="167"/>
                    </a:lnTo>
                    <a:lnTo>
                      <a:pt x="637" y="286"/>
                    </a:lnTo>
                    <a:lnTo>
                      <a:pt x="626" y="405"/>
                    </a:lnTo>
                    <a:lnTo>
                      <a:pt x="615" y="525"/>
                    </a:lnTo>
                    <a:lnTo>
                      <a:pt x="628" y="525"/>
                    </a:lnTo>
                    <a:lnTo>
                      <a:pt x="640" y="527"/>
                    </a:lnTo>
                    <a:lnTo>
                      <a:pt x="653" y="531"/>
                    </a:lnTo>
                    <a:lnTo>
                      <a:pt x="666" y="531"/>
                    </a:lnTo>
                    <a:lnTo>
                      <a:pt x="659" y="533"/>
                    </a:lnTo>
                    <a:lnTo>
                      <a:pt x="651" y="535"/>
                    </a:lnTo>
                    <a:lnTo>
                      <a:pt x="644" y="536"/>
                    </a:lnTo>
                    <a:lnTo>
                      <a:pt x="637" y="540"/>
                    </a:lnTo>
                    <a:lnTo>
                      <a:pt x="629" y="542"/>
                    </a:lnTo>
                    <a:lnTo>
                      <a:pt x="622" y="546"/>
                    </a:lnTo>
                    <a:lnTo>
                      <a:pt x="616" y="548"/>
                    </a:lnTo>
                    <a:lnTo>
                      <a:pt x="609" y="551"/>
                    </a:lnTo>
                    <a:lnTo>
                      <a:pt x="598" y="673"/>
                    </a:lnTo>
                    <a:lnTo>
                      <a:pt x="587" y="795"/>
                    </a:lnTo>
                    <a:lnTo>
                      <a:pt x="578" y="917"/>
                    </a:lnTo>
                    <a:lnTo>
                      <a:pt x="572" y="1038"/>
                    </a:lnTo>
                    <a:lnTo>
                      <a:pt x="568" y="1036"/>
                    </a:lnTo>
                    <a:lnTo>
                      <a:pt x="565" y="1033"/>
                    </a:lnTo>
                    <a:lnTo>
                      <a:pt x="559" y="1031"/>
                    </a:lnTo>
                    <a:lnTo>
                      <a:pt x="556" y="1029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1" name="Freeform 149"/>
              <p:cNvSpPr>
                <a:spLocks/>
              </p:cNvSpPr>
              <p:nvPr/>
            </p:nvSpPr>
            <p:spPr bwMode="auto">
              <a:xfrm>
                <a:off x="3255" y="3405"/>
                <a:ext cx="41" cy="2"/>
              </a:xfrm>
              <a:custGeom>
                <a:avLst/>
                <a:gdLst/>
                <a:ahLst/>
                <a:cxnLst>
                  <a:cxn ang="0">
                    <a:pos x="80" y="4"/>
                  </a:cxn>
                  <a:cxn ang="0">
                    <a:pos x="0" y="0"/>
                  </a:cxn>
                  <a:cxn ang="0">
                    <a:pos x="10" y="2"/>
                  </a:cxn>
                  <a:cxn ang="0">
                    <a:pos x="83" y="4"/>
                  </a:cxn>
                  <a:cxn ang="0">
                    <a:pos x="80" y="4"/>
                  </a:cxn>
                </a:cxnLst>
                <a:rect l="0" t="0" r="r" b="b"/>
                <a:pathLst>
                  <a:path w="83" h="4">
                    <a:moveTo>
                      <a:pt x="80" y="4"/>
                    </a:moveTo>
                    <a:lnTo>
                      <a:pt x="0" y="0"/>
                    </a:lnTo>
                    <a:lnTo>
                      <a:pt x="10" y="2"/>
                    </a:lnTo>
                    <a:lnTo>
                      <a:pt x="83" y="4"/>
                    </a:lnTo>
                    <a:lnTo>
                      <a:pt x="80" y="4"/>
                    </a:lnTo>
                    <a:close/>
                  </a:path>
                </a:pathLst>
              </a:custGeom>
              <a:solidFill>
                <a:srgbClr val="66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2" name="Freeform 150"/>
              <p:cNvSpPr>
                <a:spLocks/>
              </p:cNvSpPr>
              <p:nvPr/>
            </p:nvSpPr>
            <p:spPr bwMode="auto">
              <a:xfrm>
                <a:off x="3257" y="3405"/>
                <a:ext cx="39" cy="2"/>
              </a:xfrm>
              <a:custGeom>
                <a:avLst/>
                <a:gdLst/>
                <a:ahLst/>
                <a:cxnLst>
                  <a:cxn ang="0">
                    <a:pos x="4" y="2"/>
                  </a:cxn>
                  <a:cxn ang="0">
                    <a:pos x="0" y="0"/>
                  </a:cxn>
                  <a:cxn ang="0">
                    <a:pos x="77" y="4"/>
                  </a:cxn>
                  <a:cxn ang="0">
                    <a:pos x="77" y="4"/>
                  </a:cxn>
                  <a:cxn ang="0">
                    <a:pos x="4" y="2"/>
                  </a:cxn>
                </a:cxnLst>
                <a:rect l="0" t="0" r="r" b="b"/>
                <a:pathLst>
                  <a:path w="77" h="4">
                    <a:moveTo>
                      <a:pt x="4" y="2"/>
                    </a:moveTo>
                    <a:lnTo>
                      <a:pt x="0" y="0"/>
                    </a:lnTo>
                    <a:lnTo>
                      <a:pt x="77" y="4"/>
                    </a:lnTo>
                    <a:lnTo>
                      <a:pt x="77" y="4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66350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3" name="Freeform 151"/>
              <p:cNvSpPr>
                <a:spLocks/>
              </p:cNvSpPr>
              <p:nvPr/>
            </p:nvSpPr>
            <p:spPr bwMode="auto">
              <a:xfrm>
                <a:off x="3259" y="3406"/>
                <a:ext cx="37" cy="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0"/>
                  </a:cxn>
                  <a:cxn ang="0">
                    <a:pos x="73" y="2"/>
                  </a:cxn>
                  <a:cxn ang="0">
                    <a:pos x="73" y="2"/>
                  </a:cxn>
                  <a:cxn ang="0">
                    <a:pos x="3" y="0"/>
                  </a:cxn>
                </a:cxnLst>
                <a:rect l="0" t="0" r="r" b="b"/>
                <a:pathLst>
                  <a:path w="73" h="2">
                    <a:moveTo>
                      <a:pt x="3" y="0"/>
                    </a:moveTo>
                    <a:lnTo>
                      <a:pt x="0" y="0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3A0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4" name="Freeform 152"/>
              <p:cNvSpPr>
                <a:spLocks/>
              </p:cNvSpPr>
              <p:nvPr/>
            </p:nvSpPr>
            <p:spPr bwMode="auto">
              <a:xfrm>
                <a:off x="3259" y="3403"/>
                <a:ext cx="37" cy="4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6"/>
                  </a:cxn>
                  <a:cxn ang="0">
                    <a:pos x="73" y="8"/>
                  </a:cxn>
                  <a:cxn ang="0">
                    <a:pos x="73" y="4"/>
                  </a:cxn>
                  <a:cxn ang="0">
                    <a:pos x="9" y="0"/>
                  </a:cxn>
                </a:cxnLst>
                <a:rect l="0" t="0" r="r" b="b"/>
                <a:pathLst>
                  <a:path w="73" h="8">
                    <a:moveTo>
                      <a:pt x="9" y="0"/>
                    </a:moveTo>
                    <a:lnTo>
                      <a:pt x="0" y="6"/>
                    </a:lnTo>
                    <a:lnTo>
                      <a:pt x="73" y="8"/>
                    </a:lnTo>
                    <a:lnTo>
                      <a:pt x="73" y="4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3D0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5" name="Freeform 153"/>
              <p:cNvSpPr>
                <a:spLocks/>
              </p:cNvSpPr>
              <p:nvPr/>
            </p:nvSpPr>
            <p:spPr bwMode="auto">
              <a:xfrm>
                <a:off x="3261" y="3403"/>
                <a:ext cx="38" cy="4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6"/>
                  </a:cxn>
                  <a:cxn ang="0">
                    <a:pos x="70" y="8"/>
                  </a:cxn>
                  <a:cxn ang="0">
                    <a:pos x="76" y="4"/>
                  </a:cxn>
                  <a:cxn ang="0">
                    <a:pos x="10" y="0"/>
                  </a:cxn>
                </a:cxnLst>
                <a:rect l="0" t="0" r="r" b="b"/>
                <a:pathLst>
                  <a:path w="76" h="8">
                    <a:moveTo>
                      <a:pt x="10" y="0"/>
                    </a:moveTo>
                    <a:lnTo>
                      <a:pt x="0" y="6"/>
                    </a:lnTo>
                    <a:lnTo>
                      <a:pt x="70" y="8"/>
                    </a:lnTo>
                    <a:lnTo>
                      <a:pt x="76" y="4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3F0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6" name="Freeform 154"/>
              <p:cNvSpPr>
                <a:spLocks/>
              </p:cNvSpPr>
              <p:nvPr/>
            </p:nvSpPr>
            <p:spPr bwMode="auto">
              <a:xfrm>
                <a:off x="3264" y="3403"/>
                <a:ext cx="35" cy="2"/>
              </a:xfrm>
              <a:custGeom>
                <a:avLst/>
                <a:gdLst/>
                <a:ahLst/>
                <a:cxnLst>
                  <a:cxn ang="0">
                    <a:pos x="9" y="2"/>
                  </a:cxn>
                  <a:cxn ang="0">
                    <a:pos x="0" y="0"/>
                  </a:cxn>
                  <a:cxn ang="0">
                    <a:pos x="64" y="4"/>
                  </a:cxn>
                  <a:cxn ang="0">
                    <a:pos x="70" y="4"/>
                  </a:cxn>
                  <a:cxn ang="0">
                    <a:pos x="9" y="2"/>
                  </a:cxn>
                </a:cxnLst>
                <a:rect l="0" t="0" r="r" b="b"/>
                <a:pathLst>
                  <a:path w="70" h="4">
                    <a:moveTo>
                      <a:pt x="9" y="2"/>
                    </a:moveTo>
                    <a:lnTo>
                      <a:pt x="0" y="0"/>
                    </a:lnTo>
                    <a:lnTo>
                      <a:pt x="64" y="4"/>
                    </a:lnTo>
                    <a:lnTo>
                      <a:pt x="70" y="4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7" name="Freeform 155"/>
              <p:cNvSpPr>
                <a:spLocks/>
              </p:cNvSpPr>
              <p:nvPr/>
            </p:nvSpPr>
            <p:spPr bwMode="auto">
              <a:xfrm>
                <a:off x="3266" y="3403"/>
                <a:ext cx="33" cy="2"/>
              </a:xfrm>
              <a:custGeom>
                <a:avLst/>
                <a:gdLst/>
                <a:ahLst/>
                <a:cxnLst>
                  <a:cxn ang="0">
                    <a:pos x="9" y="2"/>
                  </a:cxn>
                  <a:cxn ang="0">
                    <a:pos x="0" y="0"/>
                  </a:cxn>
                  <a:cxn ang="0">
                    <a:pos x="66" y="4"/>
                  </a:cxn>
                  <a:cxn ang="0">
                    <a:pos x="66" y="4"/>
                  </a:cxn>
                  <a:cxn ang="0">
                    <a:pos x="9" y="2"/>
                  </a:cxn>
                </a:cxnLst>
                <a:rect l="0" t="0" r="r" b="b"/>
                <a:pathLst>
                  <a:path w="66" h="4">
                    <a:moveTo>
                      <a:pt x="9" y="2"/>
                    </a:moveTo>
                    <a:lnTo>
                      <a:pt x="0" y="0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8" name="Freeform 156"/>
              <p:cNvSpPr>
                <a:spLocks/>
              </p:cNvSpPr>
              <p:nvPr/>
            </p:nvSpPr>
            <p:spPr bwMode="auto">
              <a:xfrm>
                <a:off x="3269" y="3404"/>
                <a:ext cx="30" cy="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61" y="2"/>
                  </a:cxn>
                  <a:cxn ang="0">
                    <a:pos x="61" y="2"/>
                  </a:cxn>
                  <a:cxn ang="0">
                    <a:pos x="4" y="0"/>
                  </a:cxn>
                </a:cxnLst>
                <a:rect l="0" t="0" r="r" b="b"/>
                <a:pathLst>
                  <a:path w="61" h="2">
                    <a:moveTo>
                      <a:pt x="4" y="0"/>
                    </a:moveTo>
                    <a:lnTo>
                      <a:pt x="0" y="0"/>
                    </a:lnTo>
                    <a:lnTo>
                      <a:pt x="61" y="2"/>
                    </a:lnTo>
                    <a:lnTo>
                      <a:pt x="61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491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29" name="Freeform 157"/>
              <p:cNvSpPr>
                <a:spLocks/>
              </p:cNvSpPr>
              <p:nvPr/>
            </p:nvSpPr>
            <p:spPr bwMode="auto">
              <a:xfrm>
                <a:off x="3270" y="3404"/>
                <a:ext cx="31" cy="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57" y="2"/>
                  </a:cxn>
                  <a:cxn ang="0">
                    <a:pos x="61" y="2"/>
                  </a:cxn>
                  <a:cxn ang="0">
                    <a:pos x="4" y="0"/>
                  </a:cxn>
                </a:cxnLst>
                <a:rect l="0" t="0" r="r" b="b"/>
                <a:pathLst>
                  <a:path w="61" h="2">
                    <a:moveTo>
                      <a:pt x="4" y="0"/>
                    </a:moveTo>
                    <a:lnTo>
                      <a:pt x="0" y="0"/>
                    </a:lnTo>
                    <a:lnTo>
                      <a:pt x="57" y="2"/>
                    </a:lnTo>
                    <a:lnTo>
                      <a:pt x="61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4F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0" name="Freeform 158"/>
              <p:cNvSpPr>
                <a:spLocks/>
              </p:cNvSpPr>
              <p:nvPr/>
            </p:nvSpPr>
            <p:spPr bwMode="auto">
              <a:xfrm>
                <a:off x="3270" y="3404"/>
                <a:ext cx="31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0"/>
                  </a:cxn>
                  <a:cxn ang="0">
                    <a:pos x="57" y="2"/>
                  </a:cxn>
                  <a:cxn ang="0">
                    <a:pos x="61" y="2"/>
                  </a:cxn>
                  <a:cxn ang="0">
                    <a:pos x="9" y="0"/>
                  </a:cxn>
                </a:cxnLst>
                <a:rect l="0" t="0" r="r" b="b"/>
                <a:pathLst>
                  <a:path w="61" h="2">
                    <a:moveTo>
                      <a:pt x="9" y="0"/>
                    </a:moveTo>
                    <a:lnTo>
                      <a:pt x="0" y="0"/>
                    </a:lnTo>
                    <a:lnTo>
                      <a:pt x="57" y="2"/>
                    </a:lnTo>
                    <a:lnTo>
                      <a:pt x="61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51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1" name="Freeform 159"/>
              <p:cNvSpPr>
                <a:spLocks/>
              </p:cNvSpPr>
              <p:nvPr/>
            </p:nvSpPr>
            <p:spPr bwMode="auto">
              <a:xfrm>
                <a:off x="3272" y="3402"/>
                <a:ext cx="29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57" y="6"/>
                  </a:cxn>
                  <a:cxn ang="0">
                    <a:pos x="57" y="2"/>
                  </a:cxn>
                  <a:cxn ang="0">
                    <a:pos x="9" y="0"/>
                  </a:cxn>
                </a:cxnLst>
                <a:rect l="0" t="0" r="r" b="b"/>
                <a:pathLst>
                  <a:path w="57" h="6">
                    <a:moveTo>
                      <a:pt x="9" y="0"/>
                    </a:moveTo>
                    <a:lnTo>
                      <a:pt x="0" y="4"/>
                    </a:lnTo>
                    <a:lnTo>
                      <a:pt x="57" y="6"/>
                    </a:lnTo>
                    <a:lnTo>
                      <a:pt x="57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56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2" name="Freeform 160"/>
              <p:cNvSpPr>
                <a:spLocks/>
              </p:cNvSpPr>
              <p:nvPr/>
            </p:nvSpPr>
            <p:spPr bwMode="auto">
              <a:xfrm>
                <a:off x="3275" y="3402"/>
                <a:ext cx="26" cy="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4"/>
                  </a:cxn>
                  <a:cxn ang="0">
                    <a:pos x="52" y="6"/>
                  </a:cxn>
                  <a:cxn ang="0">
                    <a:pos x="52" y="2"/>
                  </a:cxn>
                  <a:cxn ang="0">
                    <a:pos x="7" y="0"/>
                  </a:cxn>
                </a:cxnLst>
                <a:rect l="0" t="0" r="r" b="b"/>
                <a:pathLst>
                  <a:path w="52" h="6">
                    <a:moveTo>
                      <a:pt x="7" y="0"/>
                    </a:moveTo>
                    <a:lnTo>
                      <a:pt x="0" y="4"/>
                    </a:lnTo>
                    <a:lnTo>
                      <a:pt x="52" y="6"/>
                    </a:lnTo>
                    <a:lnTo>
                      <a:pt x="52" y="2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59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3" name="Freeform 161"/>
              <p:cNvSpPr>
                <a:spLocks/>
              </p:cNvSpPr>
              <p:nvPr/>
            </p:nvSpPr>
            <p:spPr bwMode="auto">
              <a:xfrm>
                <a:off x="3277" y="3402"/>
                <a:ext cx="24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0"/>
                  </a:cxn>
                  <a:cxn ang="0">
                    <a:pos x="48" y="2"/>
                  </a:cxn>
                  <a:cxn ang="0">
                    <a:pos x="48" y="2"/>
                  </a:cxn>
                  <a:cxn ang="0">
                    <a:pos x="9" y="0"/>
                  </a:cxn>
                </a:cxnLst>
                <a:rect l="0" t="0" r="r" b="b"/>
                <a:pathLst>
                  <a:path w="48" h="2">
                    <a:moveTo>
                      <a:pt x="9" y="0"/>
                    </a:moveTo>
                    <a:lnTo>
                      <a:pt x="0" y="0"/>
                    </a:lnTo>
                    <a:lnTo>
                      <a:pt x="48" y="2"/>
                    </a:lnTo>
                    <a:lnTo>
                      <a:pt x="48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5B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4" name="Freeform 162"/>
              <p:cNvSpPr>
                <a:spLocks/>
              </p:cNvSpPr>
              <p:nvPr/>
            </p:nvSpPr>
            <p:spPr bwMode="auto">
              <a:xfrm>
                <a:off x="3279" y="3402"/>
                <a:ext cx="24" cy="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0"/>
                  </a:cxn>
                  <a:cxn ang="0">
                    <a:pos x="45" y="2"/>
                  </a:cxn>
                  <a:cxn ang="0">
                    <a:pos x="48" y="2"/>
                  </a:cxn>
                  <a:cxn ang="0">
                    <a:pos x="10" y="0"/>
                  </a:cxn>
                </a:cxnLst>
                <a:rect l="0" t="0" r="r" b="b"/>
                <a:pathLst>
                  <a:path w="48" h="2">
                    <a:moveTo>
                      <a:pt x="10" y="0"/>
                    </a:moveTo>
                    <a:lnTo>
                      <a:pt x="0" y="0"/>
                    </a:lnTo>
                    <a:lnTo>
                      <a:pt x="45" y="2"/>
                    </a:lnTo>
                    <a:lnTo>
                      <a:pt x="48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60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5" name="Freeform 163"/>
              <p:cNvSpPr>
                <a:spLocks/>
              </p:cNvSpPr>
              <p:nvPr/>
            </p:nvSpPr>
            <p:spPr bwMode="auto">
              <a:xfrm>
                <a:off x="3281" y="3402"/>
                <a:ext cx="22" cy="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39" y="2"/>
                  </a:cxn>
                  <a:cxn ang="0">
                    <a:pos x="42" y="2"/>
                  </a:cxn>
                  <a:cxn ang="0">
                    <a:pos x="4" y="0"/>
                  </a:cxn>
                </a:cxnLst>
                <a:rect l="0" t="0" r="r" b="b"/>
                <a:pathLst>
                  <a:path w="42" h="2">
                    <a:moveTo>
                      <a:pt x="4" y="0"/>
                    </a:moveTo>
                    <a:lnTo>
                      <a:pt x="0" y="0"/>
                    </a:lnTo>
                    <a:lnTo>
                      <a:pt x="39" y="2"/>
                    </a:lnTo>
                    <a:lnTo>
                      <a:pt x="42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3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6" name="Freeform 164"/>
              <p:cNvSpPr>
                <a:spLocks/>
              </p:cNvSpPr>
              <p:nvPr/>
            </p:nvSpPr>
            <p:spPr bwMode="auto">
              <a:xfrm>
                <a:off x="3283" y="3402"/>
                <a:ext cx="20" cy="1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0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5" y="0"/>
                  </a:cxn>
                </a:cxnLst>
                <a:rect l="0" t="0" r="r" b="b"/>
                <a:pathLst>
                  <a:path w="38" h="2">
                    <a:moveTo>
                      <a:pt x="5" y="0"/>
                    </a:moveTo>
                    <a:lnTo>
                      <a:pt x="0" y="0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7" name="Freeform 165"/>
              <p:cNvSpPr>
                <a:spLocks/>
              </p:cNvSpPr>
              <p:nvPr/>
            </p:nvSpPr>
            <p:spPr bwMode="auto">
              <a:xfrm>
                <a:off x="3283" y="3402"/>
                <a:ext cx="20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0"/>
                  </a:cxn>
                  <a:cxn ang="0">
                    <a:pos x="38" y="2"/>
                  </a:cxn>
                  <a:cxn ang="0">
                    <a:pos x="38" y="2"/>
                  </a:cxn>
                  <a:cxn ang="0">
                    <a:pos x="9" y="0"/>
                  </a:cxn>
                </a:cxnLst>
                <a:rect l="0" t="0" r="r" b="b"/>
                <a:pathLst>
                  <a:path w="38" h="2">
                    <a:moveTo>
                      <a:pt x="9" y="0"/>
                    </a:moveTo>
                    <a:lnTo>
                      <a:pt x="0" y="0"/>
                    </a:lnTo>
                    <a:lnTo>
                      <a:pt x="38" y="2"/>
                    </a:lnTo>
                    <a:lnTo>
                      <a:pt x="38" y="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B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8" name="Freeform 166"/>
              <p:cNvSpPr>
                <a:spLocks/>
              </p:cNvSpPr>
              <p:nvPr/>
            </p:nvSpPr>
            <p:spPr bwMode="auto">
              <a:xfrm>
                <a:off x="3286" y="3402"/>
                <a:ext cx="19" cy="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0"/>
                  </a:cxn>
                  <a:cxn ang="0">
                    <a:pos x="33" y="2"/>
                  </a:cxn>
                  <a:cxn ang="0">
                    <a:pos x="39" y="2"/>
                  </a:cxn>
                  <a:cxn ang="0">
                    <a:pos x="8" y="0"/>
                  </a:cxn>
                </a:cxnLst>
                <a:rect l="0" t="0" r="r" b="b"/>
                <a:pathLst>
                  <a:path w="39" h="2">
                    <a:moveTo>
                      <a:pt x="8" y="0"/>
                    </a:moveTo>
                    <a:lnTo>
                      <a:pt x="0" y="0"/>
                    </a:lnTo>
                    <a:lnTo>
                      <a:pt x="33" y="2"/>
                    </a:lnTo>
                    <a:lnTo>
                      <a:pt x="39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39" name="Freeform 167"/>
              <p:cNvSpPr>
                <a:spLocks/>
              </p:cNvSpPr>
              <p:nvPr/>
            </p:nvSpPr>
            <p:spPr bwMode="auto">
              <a:xfrm>
                <a:off x="3288" y="3400"/>
                <a:ext cx="17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"/>
                  </a:cxn>
                  <a:cxn ang="0">
                    <a:pos x="29" y="5"/>
                  </a:cxn>
                  <a:cxn ang="0">
                    <a:pos x="35" y="0"/>
                  </a:cxn>
                  <a:cxn ang="0">
                    <a:pos x="9" y="0"/>
                  </a:cxn>
                </a:cxnLst>
                <a:rect l="0" t="0" r="r" b="b"/>
                <a:pathLst>
                  <a:path w="35" h="5">
                    <a:moveTo>
                      <a:pt x="9" y="0"/>
                    </a:moveTo>
                    <a:lnTo>
                      <a:pt x="0" y="3"/>
                    </a:lnTo>
                    <a:lnTo>
                      <a:pt x="29" y="5"/>
                    </a:lnTo>
                    <a:lnTo>
                      <a:pt x="35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0" name="Freeform 168"/>
              <p:cNvSpPr>
                <a:spLocks/>
              </p:cNvSpPr>
              <p:nvPr/>
            </p:nvSpPr>
            <p:spPr bwMode="auto">
              <a:xfrm>
                <a:off x="3290" y="3400"/>
                <a:ext cx="15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"/>
                  </a:cxn>
                  <a:cxn ang="0">
                    <a:pos x="31" y="5"/>
                  </a:cxn>
                  <a:cxn ang="0">
                    <a:pos x="31" y="0"/>
                  </a:cxn>
                  <a:cxn ang="0">
                    <a:pos x="9" y="0"/>
                  </a:cxn>
                </a:cxnLst>
                <a:rect l="0" t="0" r="r" b="b"/>
                <a:pathLst>
                  <a:path w="31" h="5">
                    <a:moveTo>
                      <a:pt x="9" y="0"/>
                    </a:moveTo>
                    <a:lnTo>
                      <a:pt x="0" y="3"/>
                    </a:lnTo>
                    <a:lnTo>
                      <a:pt x="31" y="5"/>
                    </a:lnTo>
                    <a:lnTo>
                      <a:pt x="31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75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1" name="Freeform 169"/>
              <p:cNvSpPr>
                <a:spLocks/>
              </p:cNvSpPr>
              <p:nvPr/>
            </p:nvSpPr>
            <p:spPr bwMode="auto">
              <a:xfrm>
                <a:off x="3293" y="3400"/>
                <a:ext cx="12" cy="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26" y="0"/>
                  </a:cxn>
                  <a:cxn ang="0">
                    <a:pos x="26" y="0"/>
                  </a:cxn>
                  <a:cxn ang="0">
                    <a:pos x="4" y="0"/>
                  </a:cxn>
                </a:cxnLst>
                <a:rect l="0" t="0" r="r" b="b"/>
                <a:pathLst>
                  <a:path w="26">
                    <a:moveTo>
                      <a:pt x="4" y="0"/>
                    </a:moveTo>
                    <a:lnTo>
                      <a:pt x="0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2" name="Freeform 170"/>
              <p:cNvSpPr>
                <a:spLocks/>
              </p:cNvSpPr>
              <p:nvPr/>
            </p:nvSpPr>
            <p:spPr bwMode="auto">
              <a:xfrm>
                <a:off x="3294" y="3400"/>
                <a:ext cx="11" cy="1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3" y="0"/>
                  </a:cxn>
                </a:cxnLst>
                <a:rect l="0" t="0" r="r" b="b"/>
                <a:pathLst>
                  <a:path w="22">
                    <a:moveTo>
                      <a:pt x="3" y="0"/>
                    </a:moveTo>
                    <a:lnTo>
                      <a:pt x="0" y="0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3" name="Freeform 171"/>
              <p:cNvSpPr>
                <a:spLocks/>
              </p:cNvSpPr>
              <p:nvPr/>
            </p:nvSpPr>
            <p:spPr bwMode="auto">
              <a:xfrm>
                <a:off x="3294" y="3400"/>
                <a:ext cx="13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0"/>
                  </a:cxn>
                  <a:cxn ang="0">
                    <a:pos x="22" y="0"/>
                  </a:cxn>
                  <a:cxn ang="0">
                    <a:pos x="26" y="1"/>
                  </a:cxn>
                  <a:cxn ang="0">
                    <a:pos x="9" y="0"/>
                  </a:cxn>
                </a:cxnLst>
                <a:rect l="0" t="0" r="r" b="b"/>
                <a:pathLst>
                  <a:path w="26" h="1">
                    <a:moveTo>
                      <a:pt x="9" y="0"/>
                    </a:moveTo>
                    <a:lnTo>
                      <a:pt x="0" y="0"/>
                    </a:lnTo>
                    <a:lnTo>
                      <a:pt x="22" y="0"/>
                    </a:lnTo>
                    <a:lnTo>
                      <a:pt x="26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7F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4" name="Freeform 172"/>
              <p:cNvSpPr>
                <a:spLocks/>
              </p:cNvSpPr>
              <p:nvPr/>
            </p:nvSpPr>
            <p:spPr bwMode="auto">
              <a:xfrm>
                <a:off x="3296" y="3400"/>
                <a:ext cx="11" cy="1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0"/>
                  </a:cxn>
                  <a:cxn ang="0">
                    <a:pos x="19" y="0"/>
                  </a:cxn>
                  <a:cxn ang="0">
                    <a:pos x="23" y="1"/>
                  </a:cxn>
                  <a:cxn ang="0">
                    <a:pos x="10" y="0"/>
                  </a:cxn>
                </a:cxnLst>
                <a:rect l="0" t="0" r="r" b="b"/>
                <a:pathLst>
                  <a:path w="23" h="1">
                    <a:moveTo>
                      <a:pt x="10" y="0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23" y="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8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5" name="Freeform 173"/>
              <p:cNvSpPr>
                <a:spLocks/>
              </p:cNvSpPr>
              <p:nvPr/>
            </p:nvSpPr>
            <p:spPr bwMode="auto">
              <a:xfrm>
                <a:off x="3299" y="3400"/>
                <a:ext cx="8" cy="1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0"/>
                  </a:cxn>
                  <a:cxn ang="0">
                    <a:pos x="17" y="1"/>
                  </a:cxn>
                  <a:cxn ang="0">
                    <a:pos x="17" y="1"/>
                  </a:cxn>
                  <a:cxn ang="0">
                    <a:pos x="7" y="0"/>
                  </a:cxn>
                </a:cxnLst>
                <a:rect l="0" t="0" r="r" b="b"/>
                <a:pathLst>
                  <a:path w="17" h="1">
                    <a:moveTo>
                      <a:pt x="7" y="0"/>
                    </a:moveTo>
                    <a:lnTo>
                      <a:pt x="0" y="0"/>
                    </a:lnTo>
                    <a:lnTo>
                      <a:pt x="17" y="1"/>
                    </a:lnTo>
                    <a:lnTo>
                      <a:pt x="17" y="1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87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6" name="Freeform 174"/>
              <p:cNvSpPr>
                <a:spLocks/>
              </p:cNvSpPr>
              <p:nvPr/>
            </p:nvSpPr>
            <p:spPr bwMode="auto">
              <a:xfrm>
                <a:off x="3301" y="3398"/>
                <a:ext cx="6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13" y="5"/>
                  </a:cxn>
                  <a:cxn ang="0">
                    <a:pos x="13" y="0"/>
                  </a:cxn>
                  <a:cxn ang="0">
                    <a:pos x="9" y="0"/>
                  </a:cxn>
                </a:cxnLst>
                <a:rect l="0" t="0" r="r" b="b"/>
                <a:pathLst>
                  <a:path w="13" h="5">
                    <a:moveTo>
                      <a:pt x="9" y="0"/>
                    </a:moveTo>
                    <a:lnTo>
                      <a:pt x="0" y="4"/>
                    </a:lnTo>
                    <a:lnTo>
                      <a:pt x="13" y="5"/>
                    </a:lnTo>
                    <a:lnTo>
                      <a:pt x="13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7" name="Freeform 175"/>
              <p:cNvSpPr>
                <a:spLocks/>
              </p:cNvSpPr>
              <p:nvPr/>
            </p:nvSpPr>
            <p:spPr bwMode="auto">
              <a:xfrm>
                <a:off x="3303" y="3398"/>
                <a:ext cx="7" cy="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10" y="5"/>
                  </a:cxn>
                  <a:cxn ang="0">
                    <a:pos x="15" y="0"/>
                  </a:cxn>
                  <a:cxn ang="0">
                    <a:pos x="6" y="0"/>
                  </a:cxn>
                </a:cxnLst>
                <a:rect l="0" t="0" r="r" b="b"/>
                <a:pathLst>
                  <a:path w="15" h="5">
                    <a:moveTo>
                      <a:pt x="6" y="0"/>
                    </a:moveTo>
                    <a:lnTo>
                      <a:pt x="0" y="4"/>
                    </a:lnTo>
                    <a:lnTo>
                      <a:pt x="10" y="5"/>
                    </a:lnTo>
                    <a:lnTo>
                      <a:pt x="1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8E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8" name="Freeform 176"/>
              <p:cNvSpPr>
                <a:spLocks/>
              </p:cNvSpPr>
              <p:nvPr/>
            </p:nvSpPr>
            <p:spPr bwMode="auto">
              <a:xfrm>
                <a:off x="3305" y="3398"/>
                <a:ext cx="5" cy="1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9" y="0"/>
                  </a:cxn>
                  <a:cxn ang="0">
                    <a:pos x="4" y="0"/>
                  </a:cxn>
                </a:cxnLst>
                <a:rect l="0" t="0" r="r" b="b"/>
                <a:pathLst>
                  <a:path w="9">
                    <a:moveTo>
                      <a:pt x="4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9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91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49" name="Rectangle 177"/>
              <p:cNvSpPr>
                <a:spLocks noChangeArrowheads="1"/>
              </p:cNvSpPr>
              <p:nvPr/>
            </p:nvSpPr>
            <p:spPr bwMode="auto">
              <a:xfrm>
                <a:off x="3305" y="3398"/>
                <a:ext cx="5" cy="1"/>
              </a:xfrm>
              <a:prstGeom prst="rect">
                <a:avLst/>
              </a:prstGeom>
              <a:solidFill>
                <a:srgbClr val="66936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0" name="Rectangle 178"/>
              <p:cNvSpPr>
                <a:spLocks noChangeArrowheads="1"/>
              </p:cNvSpPr>
              <p:nvPr/>
            </p:nvSpPr>
            <p:spPr bwMode="auto">
              <a:xfrm>
                <a:off x="3307" y="3398"/>
                <a:ext cx="3" cy="1"/>
              </a:xfrm>
              <a:prstGeom prst="rect">
                <a:avLst/>
              </a:prstGeom>
              <a:solidFill>
                <a:srgbClr val="6699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1" name="Freeform 179"/>
              <p:cNvSpPr>
                <a:spLocks/>
              </p:cNvSpPr>
              <p:nvPr/>
            </p:nvSpPr>
            <p:spPr bwMode="auto">
              <a:xfrm>
                <a:off x="2062" y="2881"/>
                <a:ext cx="333" cy="486"/>
              </a:xfrm>
              <a:custGeom>
                <a:avLst/>
                <a:gdLst/>
                <a:ahLst/>
                <a:cxnLst>
                  <a:cxn ang="0">
                    <a:pos x="338" y="867"/>
                  </a:cxn>
                  <a:cxn ang="0">
                    <a:pos x="247" y="692"/>
                  </a:cxn>
                  <a:cxn ang="0">
                    <a:pos x="266" y="563"/>
                  </a:cxn>
                  <a:cxn ang="0">
                    <a:pos x="262" y="548"/>
                  </a:cxn>
                  <a:cxn ang="0">
                    <a:pos x="157" y="535"/>
                  </a:cxn>
                  <a:cxn ang="0">
                    <a:pos x="171" y="660"/>
                  </a:cxn>
                  <a:cxn ang="0">
                    <a:pos x="127" y="583"/>
                  </a:cxn>
                  <a:cxn ang="0">
                    <a:pos x="72" y="540"/>
                  </a:cxn>
                  <a:cxn ang="0">
                    <a:pos x="0" y="537"/>
                  </a:cxn>
                  <a:cxn ang="0">
                    <a:pos x="68" y="526"/>
                  </a:cxn>
                  <a:cxn ang="0">
                    <a:pos x="85" y="397"/>
                  </a:cxn>
                  <a:cxn ang="0">
                    <a:pos x="37" y="83"/>
                  </a:cxn>
                  <a:cxn ang="0">
                    <a:pos x="77" y="7"/>
                  </a:cxn>
                  <a:cxn ang="0">
                    <a:pos x="101" y="326"/>
                  </a:cxn>
                  <a:cxn ang="0">
                    <a:pos x="201" y="511"/>
                  </a:cxn>
                  <a:cxn ang="0">
                    <a:pos x="334" y="507"/>
                  </a:cxn>
                  <a:cxn ang="0">
                    <a:pos x="456" y="492"/>
                  </a:cxn>
                  <a:cxn ang="0">
                    <a:pos x="570" y="463"/>
                  </a:cxn>
                  <a:cxn ang="0">
                    <a:pos x="513" y="419"/>
                  </a:cxn>
                  <a:cxn ang="0">
                    <a:pos x="409" y="415"/>
                  </a:cxn>
                  <a:cxn ang="0">
                    <a:pos x="314" y="397"/>
                  </a:cxn>
                  <a:cxn ang="0">
                    <a:pos x="205" y="343"/>
                  </a:cxn>
                  <a:cxn ang="0">
                    <a:pos x="162" y="159"/>
                  </a:cxn>
                  <a:cxn ang="0">
                    <a:pos x="205" y="5"/>
                  </a:cxn>
                  <a:cxn ang="0">
                    <a:pos x="207" y="42"/>
                  </a:cxn>
                  <a:cxn ang="0">
                    <a:pos x="304" y="9"/>
                  </a:cxn>
                  <a:cxn ang="0">
                    <a:pos x="338" y="40"/>
                  </a:cxn>
                  <a:cxn ang="0">
                    <a:pos x="266" y="129"/>
                  </a:cxn>
                  <a:cxn ang="0">
                    <a:pos x="308" y="87"/>
                  </a:cxn>
                  <a:cxn ang="0">
                    <a:pos x="376" y="31"/>
                  </a:cxn>
                  <a:cxn ang="0">
                    <a:pos x="358" y="101"/>
                  </a:cxn>
                  <a:cxn ang="0">
                    <a:pos x="240" y="258"/>
                  </a:cxn>
                  <a:cxn ang="0">
                    <a:pos x="260" y="354"/>
                  </a:cxn>
                  <a:cxn ang="0">
                    <a:pos x="398" y="159"/>
                  </a:cxn>
                  <a:cxn ang="0">
                    <a:pos x="448" y="147"/>
                  </a:cxn>
                  <a:cxn ang="0">
                    <a:pos x="302" y="334"/>
                  </a:cxn>
                  <a:cxn ang="0">
                    <a:pos x="417" y="378"/>
                  </a:cxn>
                  <a:cxn ang="0">
                    <a:pos x="559" y="328"/>
                  </a:cxn>
                  <a:cxn ang="0">
                    <a:pos x="579" y="278"/>
                  </a:cxn>
                  <a:cxn ang="0">
                    <a:pos x="620" y="422"/>
                  </a:cxn>
                  <a:cxn ang="0">
                    <a:pos x="592" y="430"/>
                  </a:cxn>
                  <a:cxn ang="0">
                    <a:pos x="603" y="489"/>
                  </a:cxn>
                  <a:cxn ang="0">
                    <a:pos x="640" y="528"/>
                  </a:cxn>
                  <a:cxn ang="0">
                    <a:pos x="616" y="528"/>
                  </a:cxn>
                  <a:cxn ang="0">
                    <a:pos x="636" y="668"/>
                  </a:cxn>
                  <a:cxn ang="0">
                    <a:pos x="659" y="819"/>
                  </a:cxn>
                  <a:cxn ang="0">
                    <a:pos x="624" y="742"/>
                  </a:cxn>
                  <a:cxn ang="0">
                    <a:pos x="585" y="550"/>
                  </a:cxn>
                  <a:cxn ang="0">
                    <a:pos x="491" y="520"/>
                  </a:cxn>
                  <a:cxn ang="0">
                    <a:pos x="413" y="533"/>
                  </a:cxn>
                  <a:cxn ang="0">
                    <a:pos x="463" y="539"/>
                  </a:cxn>
                  <a:cxn ang="0">
                    <a:pos x="365" y="570"/>
                  </a:cxn>
                  <a:cxn ang="0">
                    <a:pos x="264" y="683"/>
                  </a:cxn>
                  <a:cxn ang="0">
                    <a:pos x="304" y="828"/>
                  </a:cxn>
                  <a:cxn ang="0">
                    <a:pos x="421" y="873"/>
                  </a:cxn>
                  <a:cxn ang="0">
                    <a:pos x="452" y="932"/>
                  </a:cxn>
                  <a:cxn ang="0">
                    <a:pos x="428" y="963"/>
                  </a:cxn>
                </a:cxnLst>
                <a:rect l="0" t="0" r="r" b="b"/>
                <a:pathLst>
                  <a:path w="666" h="972">
                    <a:moveTo>
                      <a:pt x="428" y="963"/>
                    </a:moveTo>
                    <a:lnTo>
                      <a:pt x="406" y="946"/>
                    </a:lnTo>
                    <a:lnTo>
                      <a:pt x="384" y="924"/>
                    </a:lnTo>
                    <a:lnTo>
                      <a:pt x="360" y="898"/>
                    </a:lnTo>
                    <a:lnTo>
                      <a:pt x="338" y="867"/>
                    </a:lnTo>
                    <a:lnTo>
                      <a:pt x="315" y="834"/>
                    </a:lnTo>
                    <a:lnTo>
                      <a:pt x="293" y="799"/>
                    </a:lnTo>
                    <a:lnTo>
                      <a:pt x="275" y="764"/>
                    </a:lnTo>
                    <a:lnTo>
                      <a:pt x="260" y="727"/>
                    </a:lnTo>
                    <a:lnTo>
                      <a:pt x="247" y="692"/>
                    </a:lnTo>
                    <a:lnTo>
                      <a:pt x="240" y="659"/>
                    </a:lnTo>
                    <a:lnTo>
                      <a:pt x="238" y="629"/>
                    </a:lnTo>
                    <a:lnTo>
                      <a:pt x="240" y="601"/>
                    </a:lnTo>
                    <a:lnTo>
                      <a:pt x="249" y="579"/>
                    </a:lnTo>
                    <a:lnTo>
                      <a:pt x="266" y="563"/>
                    </a:lnTo>
                    <a:lnTo>
                      <a:pt x="290" y="552"/>
                    </a:lnTo>
                    <a:lnTo>
                      <a:pt x="323" y="550"/>
                    </a:lnTo>
                    <a:lnTo>
                      <a:pt x="302" y="550"/>
                    </a:lnTo>
                    <a:lnTo>
                      <a:pt x="282" y="548"/>
                    </a:lnTo>
                    <a:lnTo>
                      <a:pt x="262" y="548"/>
                    </a:lnTo>
                    <a:lnTo>
                      <a:pt x="242" y="548"/>
                    </a:lnTo>
                    <a:lnTo>
                      <a:pt x="219" y="546"/>
                    </a:lnTo>
                    <a:lnTo>
                      <a:pt x="199" y="542"/>
                    </a:lnTo>
                    <a:lnTo>
                      <a:pt x="179" y="540"/>
                    </a:lnTo>
                    <a:lnTo>
                      <a:pt x="157" y="535"/>
                    </a:lnTo>
                    <a:lnTo>
                      <a:pt x="166" y="570"/>
                    </a:lnTo>
                    <a:lnTo>
                      <a:pt x="173" y="607"/>
                    </a:lnTo>
                    <a:lnTo>
                      <a:pt x="183" y="642"/>
                    </a:lnTo>
                    <a:lnTo>
                      <a:pt x="190" y="675"/>
                    </a:lnTo>
                    <a:lnTo>
                      <a:pt x="171" y="660"/>
                    </a:lnTo>
                    <a:lnTo>
                      <a:pt x="159" y="646"/>
                    </a:lnTo>
                    <a:lnTo>
                      <a:pt x="147" y="631"/>
                    </a:lnTo>
                    <a:lnTo>
                      <a:pt x="140" y="616"/>
                    </a:lnTo>
                    <a:lnTo>
                      <a:pt x="133" y="601"/>
                    </a:lnTo>
                    <a:lnTo>
                      <a:pt x="127" y="583"/>
                    </a:lnTo>
                    <a:lnTo>
                      <a:pt x="120" y="564"/>
                    </a:lnTo>
                    <a:lnTo>
                      <a:pt x="112" y="540"/>
                    </a:lnTo>
                    <a:lnTo>
                      <a:pt x="100" y="540"/>
                    </a:lnTo>
                    <a:lnTo>
                      <a:pt x="85" y="540"/>
                    </a:lnTo>
                    <a:lnTo>
                      <a:pt x="72" y="540"/>
                    </a:lnTo>
                    <a:lnTo>
                      <a:pt x="57" y="539"/>
                    </a:lnTo>
                    <a:lnTo>
                      <a:pt x="44" y="539"/>
                    </a:lnTo>
                    <a:lnTo>
                      <a:pt x="29" y="539"/>
                    </a:lnTo>
                    <a:lnTo>
                      <a:pt x="15" y="537"/>
                    </a:lnTo>
                    <a:lnTo>
                      <a:pt x="0" y="537"/>
                    </a:lnTo>
                    <a:lnTo>
                      <a:pt x="13" y="535"/>
                    </a:lnTo>
                    <a:lnTo>
                      <a:pt x="28" y="531"/>
                    </a:lnTo>
                    <a:lnTo>
                      <a:pt x="40" y="529"/>
                    </a:lnTo>
                    <a:lnTo>
                      <a:pt x="55" y="528"/>
                    </a:lnTo>
                    <a:lnTo>
                      <a:pt x="68" y="526"/>
                    </a:lnTo>
                    <a:lnTo>
                      <a:pt x="81" y="524"/>
                    </a:lnTo>
                    <a:lnTo>
                      <a:pt x="96" y="520"/>
                    </a:lnTo>
                    <a:lnTo>
                      <a:pt x="109" y="518"/>
                    </a:lnTo>
                    <a:lnTo>
                      <a:pt x="98" y="459"/>
                    </a:lnTo>
                    <a:lnTo>
                      <a:pt x="85" y="397"/>
                    </a:lnTo>
                    <a:lnTo>
                      <a:pt x="70" y="334"/>
                    </a:lnTo>
                    <a:lnTo>
                      <a:pt x="57" y="271"/>
                    </a:lnTo>
                    <a:lnTo>
                      <a:pt x="46" y="207"/>
                    </a:lnTo>
                    <a:lnTo>
                      <a:pt x="39" y="144"/>
                    </a:lnTo>
                    <a:lnTo>
                      <a:pt x="37" y="83"/>
                    </a:lnTo>
                    <a:lnTo>
                      <a:pt x="42" y="24"/>
                    </a:lnTo>
                    <a:lnTo>
                      <a:pt x="52" y="18"/>
                    </a:lnTo>
                    <a:lnTo>
                      <a:pt x="61" y="13"/>
                    </a:lnTo>
                    <a:lnTo>
                      <a:pt x="68" y="11"/>
                    </a:lnTo>
                    <a:lnTo>
                      <a:pt x="77" y="7"/>
                    </a:lnTo>
                    <a:lnTo>
                      <a:pt x="83" y="66"/>
                    </a:lnTo>
                    <a:lnTo>
                      <a:pt x="87" y="129"/>
                    </a:lnTo>
                    <a:lnTo>
                      <a:pt x="90" y="194"/>
                    </a:lnTo>
                    <a:lnTo>
                      <a:pt x="96" y="260"/>
                    </a:lnTo>
                    <a:lnTo>
                      <a:pt x="101" y="326"/>
                    </a:lnTo>
                    <a:lnTo>
                      <a:pt x="111" y="391"/>
                    </a:lnTo>
                    <a:lnTo>
                      <a:pt x="122" y="452"/>
                    </a:lnTo>
                    <a:lnTo>
                      <a:pt x="136" y="507"/>
                    </a:lnTo>
                    <a:lnTo>
                      <a:pt x="170" y="509"/>
                    </a:lnTo>
                    <a:lnTo>
                      <a:pt x="201" y="511"/>
                    </a:lnTo>
                    <a:lnTo>
                      <a:pt x="231" y="511"/>
                    </a:lnTo>
                    <a:lnTo>
                      <a:pt x="258" y="511"/>
                    </a:lnTo>
                    <a:lnTo>
                      <a:pt x="286" y="509"/>
                    </a:lnTo>
                    <a:lnTo>
                      <a:pt x="310" y="509"/>
                    </a:lnTo>
                    <a:lnTo>
                      <a:pt x="334" y="507"/>
                    </a:lnTo>
                    <a:lnTo>
                      <a:pt x="360" y="505"/>
                    </a:lnTo>
                    <a:lnTo>
                      <a:pt x="382" y="502"/>
                    </a:lnTo>
                    <a:lnTo>
                      <a:pt x="406" y="500"/>
                    </a:lnTo>
                    <a:lnTo>
                      <a:pt x="432" y="496"/>
                    </a:lnTo>
                    <a:lnTo>
                      <a:pt x="456" y="492"/>
                    </a:lnTo>
                    <a:lnTo>
                      <a:pt x="481" y="489"/>
                    </a:lnTo>
                    <a:lnTo>
                      <a:pt x="509" y="485"/>
                    </a:lnTo>
                    <a:lnTo>
                      <a:pt x="539" y="480"/>
                    </a:lnTo>
                    <a:lnTo>
                      <a:pt x="570" y="476"/>
                    </a:lnTo>
                    <a:lnTo>
                      <a:pt x="570" y="463"/>
                    </a:lnTo>
                    <a:lnTo>
                      <a:pt x="568" y="450"/>
                    </a:lnTo>
                    <a:lnTo>
                      <a:pt x="566" y="435"/>
                    </a:lnTo>
                    <a:lnTo>
                      <a:pt x="566" y="419"/>
                    </a:lnTo>
                    <a:lnTo>
                      <a:pt x="539" y="419"/>
                    </a:lnTo>
                    <a:lnTo>
                      <a:pt x="513" y="419"/>
                    </a:lnTo>
                    <a:lnTo>
                      <a:pt x="489" y="419"/>
                    </a:lnTo>
                    <a:lnTo>
                      <a:pt x="467" y="419"/>
                    </a:lnTo>
                    <a:lnTo>
                      <a:pt x="446" y="419"/>
                    </a:lnTo>
                    <a:lnTo>
                      <a:pt x="428" y="417"/>
                    </a:lnTo>
                    <a:lnTo>
                      <a:pt x="409" y="415"/>
                    </a:lnTo>
                    <a:lnTo>
                      <a:pt x="391" y="413"/>
                    </a:lnTo>
                    <a:lnTo>
                      <a:pt x="373" y="409"/>
                    </a:lnTo>
                    <a:lnTo>
                      <a:pt x="354" y="406"/>
                    </a:lnTo>
                    <a:lnTo>
                      <a:pt x="334" y="402"/>
                    </a:lnTo>
                    <a:lnTo>
                      <a:pt x="314" y="397"/>
                    </a:lnTo>
                    <a:lnTo>
                      <a:pt x="291" y="391"/>
                    </a:lnTo>
                    <a:lnTo>
                      <a:pt x="269" y="384"/>
                    </a:lnTo>
                    <a:lnTo>
                      <a:pt x="243" y="376"/>
                    </a:lnTo>
                    <a:lnTo>
                      <a:pt x="216" y="367"/>
                    </a:lnTo>
                    <a:lnTo>
                      <a:pt x="205" y="343"/>
                    </a:lnTo>
                    <a:lnTo>
                      <a:pt x="194" y="325"/>
                    </a:lnTo>
                    <a:lnTo>
                      <a:pt x="181" y="308"/>
                    </a:lnTo>
                    <a:lnTo>
                      <a:pt x="162" y="290"/>
                    </a:lnTo>
                    <a:lnTo>
                      <a:pt x="162" y="225"/>
                    </a:lnTo>
                    <a:lnTo>
                      <a:pt x="162" y="159"/>
                    </a:lnTo>
                    <a:lnTo>
                      <a:pt x="164" y="94"/>
                    </a:lnTo>
                    <a:lnTo>
                      <a:pt x="164" y="28"/>
                    </a:lnTo>
                    <a:lnTo>
                      <a:pt x="177" y="20"/>
                    </a:lnTo>
                    <a:lnTo>
                      <a:pt x="190" y="13"/>
                    </a:lnTo>
                    <a:lnTo>
                      <a:pt x="205" y="5"/>
                    </a:lnTo>
                    <a:lnTo>
                      <a:pt x="218" y="0"/>
                    </a:lnTo>
                    <a:lnTo>
                      <a:pt x="214" y="9"/>
                    </a:lnTo>
                    <a:lnTo>
                      <a:pt x="212" y="20"/>
                    </a:lnTo>
                    <a:lnTo>
                      <a:pt x="210" y="31"/>
                    </a:lnTo>
                    <a:lnTo>
                      <a:pt x="207" y="42"/>
                    </a:lnTo>
                    <a:lnTo>
                      <a:pt x="225" y="37"/>
                    </a:lnTo>
                    <a:lnTo>
                      <a:pt x="243" y="29"/>
                    </a:lnTo>
                    <a:lnTo>
                      <a:pt x="264" y="22"/>
                    </a:lnTo>
                    <a:lnTo>
                      <a:pt x="284" y="15"/>
                    </a:lnTo>
                    <a:lnTo>
                      <a:pt x="304" y="9"/>
                    </a:lnTo>
                    <a:lnTo>
                      <a:pt x="325" y="4"/>
                    </a:lnTo>
                    <a:lnTo>
                      <a:pt x="345" y="4"/>
                    </a:lnTo>
                    <a:lnTo>
                      <a:pt x="365" y="5"/>
                    </a:lnTo>
                    <a:lnTo>
                      <a:pt x="350" y="22"/>
                    </a:lnTo>
                    <a:lnTo>
                      <a:pt x="338" y="40"/>
                    </a:lnTo>
                    <a:lnTo>
                      <a:pt x="323" y="57"/>
                    </a:lnTo>
                    <a:lnTo>
                      <a:pt x="308" y="76"/>
                    </a:lnTo>
                    <a:lnTo>
                      <a:pt x="293" y="94"/>
                    </a:lnTo>
                    <a:lnTo>
                      <a:pt x="278" y="111"/>
                    </a:lnTo>
                    <a:lnTo>
                      <a:pt x="266" y="129"/>
                    </a:lnTo>
                    <a:lnTo>
                      <a:pt x="251" y="146"/>
                    </a:lnTo>
                    <a:lnTo>
                      <a:pt x="266" y="131"/>
                    </a:lnTo>
                    <a:lnTo>
                      <a:pt x="278" y="116"/>
                    </a:lnTo>
                    <a:lnTo>
                      <a:pt x="293" y="101"/>
                    </a:lnTo>
                    <a:lnTo>
                      <a:pt x="308" y="87"/>
                    </a:lnTo>
                    <a:lnTo>
                      <a:pt x="323" y="72"/>
                    </a:lnTo>
                    <a:lnTo>
                      <a:pt x="338" y="55"/>
                    </a:lnTo>
                    <a:lnTo>
                      <a:pt x="350" y="42"/>
                    </a:lnTo>
                    <a:lnTo>
                      <a:pt x="365" y="28"/>
                    </a:lnTo>
                    <a:lnTo>
                      <a:pt x="376" y="31"/>
                    </a:lnTo>
                    <a:lnTo>
                      <a:pt x="387" y="35"/>
                    </a:lnTo>
                    <a:lnTo>
                      <a:pt x="398" y="39"/>
                    </a:lnTo>
                    <a:lnTo>
                      <a:pt x="408" y="42"/>
                    </a:lnTo>
                    <a:lnTo>
                      <a:pt x="382" y="72"/>
                    </a:lnTo>
                    <a:lnTo>
                      <a:pt x="358" y="101"/>
                    </a:lnTo>
                    <a:lnTo>
                      <a:pt x="332" y="133"/>
                    </a:lnTo>
                    <a:lnTo>
                      <a:pt x="308" y="164"/>
                    </a:lnTo>
                    <a:lnTo>
                      <a:pt x="286" y="195"/>
                    </a:lnTo>
                    <a:lnTo>
                      <a:pt x="262" y="227"/>
                    </a:lnTo>
                    <a:lnTo>
                      <a:pt x="240" y="258"/>
                    </a:lnTo>
                    <a:lnTo>
                      <a:pt x="219" y="291"/>
                    </a:lnTo>
                    <a:lnTo>
                      <a:pt x="229" y="310"/>
                    </a:lnTo>
                    <a:lnTo>
                      <a:pt x="238" y="325"/>
                    </a:lnTo>
                    <a:lnTo>
                      <a:pt x="249" y="341"/>
                    </a:lnTo>
                    <a:lnTo>
                      <a:pt x="260" y="354"/>
                    </a:lnTo>
                    <a:lnTo>
                      <a:pt x="284" y="319"/>
                    </a:lnTo>
                    <a:lnTo>
                      <a:pt x="310" y="280"/>
                    </a:lnTo>
                    <a:lnTo>
                      <a:pt x="339" y="240"/>
                    </a:lnTo>
                    <a:lnTo>
                      <a:pt x="369" y="197"/>
                    </a:lnTo>
                    <a:lnTo>
                      <a:pt x="398" y="159"/>
                    </a:lnTo>
                    <a:lnTo>
                      <a:pt x="430" y="123"/>
                    </a:lnTo>
                    <a:lnTo>
                      <a:pt x="463" y="92"/>
                    </a:lnTo>
                    <a:lnTo>
                      <a:pt x="494" y="68"/>
                    </a:lnTo>
                    <a:lnTo>
                      <a:pt x="472" y="109"/>
                    </a:lnTo>
                    <a:lnTo>
                      <a:pt x="448" y="147"/>
                    </a:lnTo>
                    <a:lnTo>
                      <a:pt x="421" y="186"/>
                    </a:lnTo>
                    <a:lnTo>
                      <a:pt x="393" y="223"/>
                    </a:lnTo>
                    <a:lnTo>
                      <a:pt x="363" y="260"/>
                    </a:lnTo>
                    <a:lnTo>
                      <a:pt x="332" y="297"/>
                    </a:lnTo>
                    <a:lnTo>
                      <a:pt x="302" y="334"/>
                    </a:lnTo>
                    <a:lnTo>
                      <a:pt x="273" y="369"/>
                    </a:lnTo>
                    <a:lnTo>
                      <a:pt x="308" y="371"/>
                    </a:lnTo>
                    <a:lnTo>
                      <a:pt x="345" y="374"/>
                    </a:lnTo>
                    <a:lnTo>
                      <a:pt x="380" y="376"/>
                    </a:lnTo>
                    <a:lnTo>
                      <a:pt x="417" y="378"/>
                    </a:lnTo>
                    <a:lnTo>
                      <a:pt x="452" y="380"/>
                    </a:lnTo>
                    <a:lnTo>
                      <a:pt x="489" y="380"/>
                    </a:lnTo>
                    <a:lnTo>
                      <a:pt x="524" y="382"/>
                    </a:lnTo>
                    <a:lnTo>
                      <a:pt x="559" y="384"/>
                    </a:lnTo>
                    <a:lnTo>
                      <a:pt x="559" y="328"/>
                    </a:lnTo>
                    <a:lnTo>
                      <a:pt x="559" y="275"/>
                    </a:lnTo>
                    <a:lnTo>
                      <a:pt x="559" y="219"/>
                    </a:lnTo>
                    <a:lnTo>
                      <a:pt x="559" y="162"/>
                    </a:lnTo>
                    <a:lnTo>
                      <a:pt x="568" y="218"/>
                    </a:lnTo>
                    <a:lnTo>
                      <a:pt x="579" y="278"/>
                    </a:lnTo>
                    <a:lnTo>
                      <a:pt x="588" y="339"/>
                    </a:lnTo>
                    <a:lnTo>
                      <a:pt x="590" y="395"/>
                    </a:lnTo>
                    <a:lnTo>
                      <a:pt x="600" y="404"/>
                    </a:lnTo>
                    <a:lnTo>
                      <a:pt x="609" y="413"/>
                    </a:lnTo>
                    <a:lnTo>
                      <a:pt x="620" y="422"/>
                    </a:lnTo>
                    <a:lnTo>
                      <a:pt x="633" y="430"/>
                    </a:lnTo>
                    <a:lnTo>
                      <a:pt x="624" y="430"/>
                    </a:lnTo>
                    <a:lnTo>
                      <a:pt x="612" y="430"/>
                    </a:lnTo>
                    <a:lnTo>
                      <a:pt x="603" y="430"/>
                    </a:lnTo>
                    <a:lnTo>
                      <a:pt x="592" y="430"/>
                    </a:lnTo>
                    <a:lnTo>
                      <a:pt x="592" y="441"/>
                    </a:lnTo>
                    <a:lnTo>
                      <a:pt x="592" y="454"/>
                    </a:lnTo>
                    <a:lnTo>
                      <a:pt x="592" y="465"/>
                    </a:lnTo>
                    <a:lnTo>
                      <a:pt x="590" y="478"/>
                    </a:lnTo>
                    <a:lnTo>
                      <a:pt x="603" y="489"/>
                    </a:lnTo>
                    <a:lnTo>
                      <a:pt x="614" y="496"/>
                    </a:lnTo>
                    <a:lnTo>
                      <a:pt x="624" y="504"/>
                    </a:lnTo>
                    <a:lnTo>
                      <a:pt x="629" y="511"/>
                    </a:lnTo>
                    <a:lnTo>
                      <a:pt x="635" y="518"/>
                    </a:lnTo>
                    <a:lnTo>
                      <a:pt x="640" y="528"/>
                    </a:lnTo>
                    <a:lnTo>
                      <a:pt x="642" y="539"/>
                    </a:lnTo>
                    <a:lnTo>
                      <a:pt x="646" y="553"/>
                    </a:lnTo>
                    <a:lnTo>
                      <a:pt x="636" y="546"/>
                    </a:lnTo>
                    <a:lnTo>
                      <a:pt x="627" y="537"/>
                    </a:lnTo>
                    <a:lnTo>
                      <a:pt x="616" y="528"/>
                    </a:lnTo>
                    <a:lnTo>
                      <a:pt x="607" y="516"/>
                    </a:lnTo>
                    <a:lnTo>
                      <a:pt x="614" y="555"/>
                    </a:lnTo>
                    <a:lnTo>
                      <a:pt x="622" y="592"/>
                    </a:lnTo>
                    <a:lnTo>
                      <a:pt x="629" y="631"/>
                    </a:lnTo>
                    <a:lnTo>
                      <a:pt x="636" y="668"/>
                    </a:lnTo>
                    <a:lnTo>
                      <a:pt x="644" y="707"/>
                    </a:lnTo>
                    <a:lnTo>
                      <a:pt x="651" y="745"/>
                    </a:lnTo>
                    <a:lnTo>
                      <a:pt x="659" y="782"/>
                    </a:lnTo>
                    <a:lnTo>
                      <a:pt x="666" y="821"/>
                    </a:lnTo>
                    <a:lnTo>
                      <a:pt x="659" y="819"/>
                    </a:lnTo>
                    <a:lnTo>
                      <a:pt x="651" y="819"/>
                    </a:lnTo>
                    <a:lnTo>
                      <a:pt x="642" y="819"/>
                    </a:lnTo>
                    <a:lnTo>
                      <a:pt x="635" y="819"/>
                    </a:lnTo>
                    <a:lnTo>
                      <a:pt x="629" y="780"/>
                    </a:lnTo>
                    <a:lnTo>
                      <a:pt x="624" y="742"/>
                    </a:lnTo>
                    <a:lnTo>
                      <a:pt x="616" y="703"/>
                    </a:lnTo>
                    <a:lnTo>
                      <a:pt x="609" y="664"/>
                    </a:lnTo>
                    <a:lnTo>
                      <a:pt x="601" y="627"/>
                    </a:lnTo>
                    <a:lnTo>
                      <a:pt x="594" y="588"/>
                    </a:lnTo>
                    <a:lnTo>
                      <a:pt x="585" y="550"/>
                    </a:lnTo>
                    <a:lnTo>
                      <a:pt x="577" y="511"/>
                    </a:lnTo>
                    <a:lnTo>
                      <a:pt x="555" y="513"/>
                    </a:lnTo>
                    <a:lnTo>
                      <a:pt x="535" y="516"/>
                    </a:lnTo>
                    <a:lnTo>
                      <a:pt x="513" y="518"/>
                    </a:lnTo>
                    <a:lnTo>
                      <a:pt x="491" y="520"/>
                    </a:lnTo>
                    <a:lnTo>
                      <a:pt x="469" y="524"/>
                    </a:lnTo>
                    <a:lnTo>
                      <a:pt x="446" y="526"/>
                    </a:lnTo>
                    <a:lnTo>
                      <a:pt x="424" y="529"/>
                    </a:lnTo>
                    <a:lnTo>
                      <a:pt x="402" y="531"/>
                    </a:lnTo>
                    <a:lnTo>
                      <a:pt x="413" y="533"/>
                    </a:lnTo>
                    <a:lnTo>
                      <a:pt x="422" y="535"/>
                    </a:lnTo>
                    <a:lnTo>
                      <a:pt x="433" y="535"/>
                    </a:lnTo>
                    <a:lnTo>
                      <a:pt x="443" y="537"/>
                    </a:lnTo>
                    <a:lnTo>
                      <a:pt x="452" y="539"/>
                    </a:lnTo>
                    <a:lnTo>
                      <a:pt x="463" y="539"/>
                    </a:lnTo>
                    <a:lnTo>
                      <a:pt x="472" y="540"/>
                    </a:lnTo>
                    <a:lnTo>
                      <a:pt x="483" y="542"/>
                    </a:lnTo>
                    <a:lnTo>
                      <a:pt x="439" y="548"/>
                    </a:lnTo>
                    <a:lnTo>
                      <a:pt x="400" y="557"/>
                    </a:lnTo>
                    <a:lnTo>
                      <a:pt x="365" y="570"/>
                    </a:lnTo>
                    <a:lnTo>
                      <a:pt x="334" y="587"/>
                    </a:lnTo>
                    <a:lnTo>
                      <a:pt x="308" y="607"/>
                    </a:lnTo>
                    <a:lnTo>
                      <a:pt x="288" y="631"/>
                    </a:lnTo>
                    <a:lnTo>
                      <a:pt x="273" y="655"/>
                    </a:lnTo>
                    <a:lnTo>
                      <a:pt x="264" y="683"/>
                    </a:lnTo>
                    <a:lnTo>
                      <a:pt x="258" y="710"/>
                    </a:lnTo>
                    <a:lnTo>
                      <a:pt x="260" y="740"/>
                    </a:lnTo>
                    <a:lnTo>
                      <a:pt x="269" y="769"/>
                    </a:lnTo>
                    <a:lnTo>
                      <a:pt x="284" y="799"/>
                    </a:lnTo>
                    <a:lnTo>
                      <a:pt x="304" y="828"/>
                    </a:lnTo>
                    <a:lnTo>
                      <a:pt x="332" y="856"/>
                    </a:lnTo>
                    <a:lnTo>
                      <a:pt x="367" y="882"/>
                    </a:lnTo>
                    <a:lnTo>
                      <a:pt x="409" y="906"/>
                    </a:lnTo>
                    <a:lnTo>
                      <a:pt x="415" y="889"/>
                    </a:lnTo>
                    <a:lnTo>
                      <a:pt x="421" y="873"/>
                    </a:lnTo>
                    <a:lnTo>
                      <a:pt x="424" y="858"/>
                    </a:lnTo>
                    <a:lnTo>
                      <a:pt x="428" y="841"/>
                    </a:lnTo>
                    <a:lnTo>
                      <a:pt x="443" y="878"/>
                    </a:lnTo>
                    <a:lnTo>
                      <a:pt x="452" y="904"/>
                    </a:lnTo>
                    <a:lnTo>
                      <a:pt x="452" y="932"/>
                    </a:lnTo>
                    <a:lnTo>
                      <a:pt x="445" y="972"/>
                    </a:lnTo>
                    <a:lnTo>
                      <a:pt x="439" y="970"/>
                    </a:lnTo>
                    <a:lnTo>
                      <a:pt x="435" y="968"/>
                    </a:lnTo>
                    <a:lnTo>
                      <a:pt x="432" y="967"/>
                    </a:lnTo>
                    <a:lnTo>
                      <a:pt x="428" y="963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2" name="Freeform 180"/>
              <p:cNvSpPr>
                <a:spLocks/>
              </p:cNvSpPr>
              <p:nvPr/>
            </p:nvSpPr>
            <p:spPr bwMode="auto">
              <a:xfrm>
                <a:off x="3329" y="3182"/>
                <a:ext cx="166" cy="225"/>
              </a:xfrm>
              <a:custGeom>
                <a:avLst/>
                <a:gdLst/>
                <a:ahLst/>
                <a:cxnLst>
                  <a:cxn ang="0">
                    <a:pos x="147" y="451"/>
                  </a:cxn>
                  <a:cxn ang="0">
                    <a:pos x="118" y="441"/>
                  </a:cxn>
                  <a:cxn ang="0">
                    <a:pos x="100" y="428"/>
                  </a:cxn>
                  <a:cxn ang="0">
                    <a:pos x="83" y="415"/>
                  </a:cxn>
                  <a:cxn ang="0">
                    <a:pos x="68" y="399"/>
                  </a:cxn>
                  <a:cxn ang="0">
                    <a:pos x="53" y="382"/>
                  </a:cxn>
                  <a:cxn ang="0">
                    <a:pos x="40" y="366"/>
                  </a:cxn>
                  <a:cxn ang="0">
                    <a:pos x="29" y="349"/>
                  </a:cxn>
                  <a:cxn ang="0">
                    <a:pos x="20" y="331"/>
                  </a:cxn>
                  <a:cxn ang="0">
                    <a:pos x="13" y="314"/>
                  </a:cxn>
                  <a:cxn ang="0">
                    <a:pos x="0" y="231"/>
                  </a:cxn>
                  <a:cxn ang="0">
                    <a:pos x="2" y="170"/>
                  </a:cxn>
                  <a:cxn ang="0">
                    <a:pos x="18" y="146"/>
                  </a:cxn>
                  <a:cxn ang="0">
                    <a:pos x="37" y="124"/>
                  </a:cxn>
                  <a:cxn ang="0">
                    <a:pos x="55" y="106"/>
                  </a:cxn>
                  <a:cxn ang="0">
                    <a:pos x="76" y="87"/>
                  </a:cxn>
                  <a:cxn ang="0">
                    <a:pos x="96" y="70"/>
                  </a:cxn>
                  <a:cxn ang="0">
                    <a:pos x="118" y="56"/>
                  </a:cxn>
                  <a:cxn ang="0">
                    <a:pos x="138" y="45"/>
                  </a:cxn>
                  <a:cxn ang="0">
                    <a:pos x="160" y="34"/>
                  </a:cxn>
                  <a:cxn ang="0">
                    <a:pos x="183" y="24"/>
                  </a:cxn>
                  <a:cxn ang="0">
                    <a:pos x="205" y="17"/>
                  </a:cxn>
                  <a:cxn ang="0">
                    <a:pos x="227" y="11"/>
                  </a:cxn>
                  <a:cxn ang="0">
                    <a:pos x="247" y="6"/>
                  </a:cxn>
                  <a:cxn ang="0">
                    <a:pos x="269" y="2"/>
                  </a:cxn>
                  <a:cxn ang="0">
                    <a:pos x="290" y="0"/>
                  </a:cxn>
                  <a:cxn ang="0">
                    <a:pos x="310" y="0"/>
                  </a:cxn>
                  <a:cxn ang="0">
                    <a:pos x="330" y="0"/>
                  </a:cxn>
                  <a:cxn ang="0">
                    <a:pos x="317" y="24"/>
                  </a:cxn>
                  <a:cxn ang="0">
                    <a:pos x="147" y="106"/>
                  </a:cxn>
                  <a:cxn ang="0">
                    <a:pos x="40" y="179"/>
                  </a:cxn>
                  <a:cxn ang="0">
                    <a:pos x="24" y="240"/>
                  </a:cxn>
                  <a:cxn ang="0">
                    <a:pos x="35" y="303"/>
                  </a:cxn>
                  <a:cxn ang="0">
                    <a:pos x="118" y="423"/>
                  </a:cxn>
                  <a:cxn ang="0">
                    <a:pos x="208" y="439"/>
                  </a:cxn>
                  <a:cxn ang="0">
                    <a:pos x="147" y="451"/>
                  </a:cxn>
                </a:cxnLst>
                <a:rect l="0" t="0" r="r" b="b"/>
                <a:pathLst>
                  <a:path w="330" h="451">
                    <a:moveTo>
                      <a:pt x="147" y="451"/>
                    </a:moveTo>
                    <a:lnTo>
                      <a:pt x="118" y="441"/>
                    </a:lnTo>
                    <a:lnTo>
                      <a:pt x="100" y="428"/>
                    </a:lnTo>
                    <a:lnTo>
                      <a:pt x="83" y="415"/>
                    </a:lnTo>
                    <a:lnTo>
                      <a:pt x="68" y="399"/>
                    </a:lnTo>
                    <a:lnTo>
                      <a:pt x="53" y="382"/>
                    </a:lnTo>
                    <a:lnTo>
                      <a:pt x="40" y="366"/>
                    </a:lnTo>
                    <a:lnTo>
                      <a:pt x="29" y="349"/>
                    </a:lnTo>
                    <a:lnTo>
                      <a:pt x="20" y="331"/>
                    </a:lnTo>
                    <a:lnTo>
                      <a:pt x="13" y="314"/>
                    </a:lnTo>
                    <a:lnTo>
                      <a:pt x="0" y="231"/>
                    </a:lnTo>
                    <a:lnTo>
                      <a:pt x="2" y="170"/>
                    </a:lnTo>
                    <a:lnTo>
                      <a:pt x="18" y="146"/>
                    </a:lnTo>
                    <a:lnTo>
                      <a:pt x="37" y="124"/>
                    </a:lnTo>
                    <a:lnTo>
                      <a:pt x="55" y="106"/>
                    </a:lnTo>
                    <a:lnTo>
                      <a:pt x="76" y="87"/>
                    </a:lnTo>
                    <a:lnTo>
                      <a:pt x="96" y="70"/>
                    </a:lnTo>
                    <a:lnTo>
                      <a:pt x="118" y="56"/>
                    </a:lnTo>
                    <a:lnTo>
                      <a:pt x="138" y="45"/>
                    </a:lnTo>
                    <a:lnTo>
                      <a:pt x="160" y="34"/>
                    </a:lnTo>
                    <a:lnTo>
                      <a:pt x="183" y="24"/>
                    </a:lnTo>
                    <a:lnTo>
                      <a:pt x="205" y="17"/>
                    </a:lnTo>
                    <a:lnTo>
                      <a:pt x="227" y="11"/>
                    </a:lnTo>
                    <a:lnTo>
                      <a:pt x="247" y="6"/>
                    </a:lnTo>
                    <a:lnTo>
                      <a:pt x="269" y="2"/>
                    </a:lnTo>
                    <a:lnTo>
                      <a:pt x="290" y="0"/>
                    </a:lnTo>
                    <a:lnTo>
                      <a:pt x="310" y="0"/>
                    </a:lnTo>
                    <a:lnTo>
                      <a:pt x="330" y="0"/>
                    </a:lnTo>
                    <a:lnTo>
                      <a:pt x="317" y="24"/>
                    </a:lnTo>
                    <a:lnTo>
                      <a:pt x="147" y="106"/>
                    </a:lnTo>
                    <a:lnTo>
                      <a:pt x="40" y="179"/>
                    </a:lnTo>
                    <a:lnTo>
                      <a:pt x="24" y="240"/>
                    </a:lnTo>
                    <a:lnTo>
                      <a:pt x="35" y="303"/>
                    </a:lnTo>
                    <a:lnTo>
                      <a:pt x="118" y="423"/>
                    </a:lnTo>
                    <a:lnTo>
                      <a:pt x="208" y="439"/>
                    </a:lnTo>
                    <a:lnTo>
                      <a:pt x="147" y="451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3" name="Freeform 181"/>
              <p:cNvSpPr>
                <a:spLocks/>
              </p:cNvSpPr>
              <p:nvPr/>
            </p:nvSpPr>
            <p:spPr bwMode="auto">
              <a:xfrm>
                <a:off x="2525" y="2931"/>
                <a:ext cx="220" cy="436"/>
              </a:xfrm>
              <a:custGeom>
                <a:avLst/>
                <a:gdLst/>
                <a:ahLst/>
                <a:cxnLst>
                  <a:cxn ang="0">
                    <a:pos x="400" y="872"/>
                  </a:cxn>
                  <a:cxn ang="0">
                    <a:pos x="397" y="841"/>
                  </a:cxn>
                  <a:cxn ang="0">
                    <a:pos x="378" y="754"/>
                  </a:cxn>
                  <a:cxn ang="0">
                    <a:pos x="351" y="599"/>
                  </a:cxn>
                  <a:cxn ang="0">
                    <a:pos x="31" y="835"/>
                  </a:cxn>
                  <a:cxn ang="0">
                    <a:pos x="0" y="826"/>
                  </a:cxn>
                  <a:cxn ang="0">
                    <a:pos x="225" y="647"/>
                  </a:cxn>
                  <a:cxn ang="0">
                    <a:pos x="266" y="618"/>
                  </a:cxn>
                  <a:cxn ang="0">
                    <a:pos x="306" y="597"/>
                  </a:cxn>
                  <a:cxn ang="0">
                    <a:pos x="351" y="566"/>
                  </a:cxn>
                  <a:cxn ang="0">
                    <a:pos x="336" y="167"/>
                  </a:cxn>
                  <a:cxn ang="0">
                    <a:pos x="354" y="46"/>
                  </a:cxn>
                  <a:cxn ang="0">
                    <a:pos x="386" y="0"/>
                  </a:cxn>
                  <a:cxn ang="0">
                    <a:pos x="417" y="14"/>
                  </a:cxn>
                  <a:cxn ang="0">
                    <a:pos x="367" y="273"/>
                  </a:cxn>
                  <a:cxn ang="0">
                    <a:pos x="389" y="479"/>
                  </a:cxn>
                  <a:cxn ang="0">
                    <a:pos x="439" y="669"/>
                  </a:cxn>
                  <a:cxn ang="0">
                    <a:pos x="378" y="562"/>
                  </a:cxn>
                  <a:cxn ang="0">
                    <a:pos x="367" y="479"/>
                  </a:cxn>
                  <a:cxn ang="0">
                    <a:pos x="400" y="872"/>
                  </a:cxn>
                </a:cxnLst>
                <a:rect l="0" t="0" r="r" b="b"/>
                <a:pathLst>
                  <a:path w="439" h="872">
                    <a:moveTo>
                      <a:pt x="400" y="872"/>
                    </a:moveTo>
                    <a:lnTo>
                      <a:pt x="397" y="841"/>
                    </a:lnTo>
                    <a:lnTo>
                      <a:pt x="378" y="754"/>
                    </a:lnTo>
                    <a:lnTo>
                      <a:pt x="351" y="599"/>
                    </a:lnTo>
                    <a:lnTo>
                      <a:pt x="31" y="835"/>
                    </a:lnTo>
                    <a:lnTo>
                      <a:pt x="0" y="826"/>
                    </a:lnTo>
                    <a:lnTo>
                      <a:pt x="225" y="647"/>
                    </a:lnTo>
                    <a:lnTo>
                      <a:pt x="266" y="618"/>
                    </a:lnTo>
                    <a:lnTo>
                      <a:pt x="306" y="597"/>
                    </a:lnTo>
                    <a:lnTo>
                      <a:pt x="351" y="566"/>
                    </a:lnTo>
                    <a:lnTo>
                      <a:pt x="336" y="167"/>
                    </a:lnTo>
                    <a:lnTo>
                      <a:pt x="354" y="46"/>
                    </a:lnTo>
                    <a:lnTo>
                      <a:pt x="386" y="0"/>
                    </a:lnTo>
                    <a:lnTo>
                      <a:pt x="417" y="14"/>
                    </a:lnTo>
                    <a:lnTo>
                      <a:pt x="367" y="273"/>
                    </a:lnTo>
                    <a:lnTo>
                      <a:pt x="389" y="479"/>
                    </a:lnTo>
                    <a:lnTo>
                      <a:pt x="439" y="669"/>
                    </a:lnTo>
                    <a:lnTo>
                      <a:pt x="378" y="562"/>
                    </a:lnTo>
                    <a:lnTo>
                      <a:pt x="367" y="479"/>
                    </a:lnTo>
                    <a:lnTo>
                      <a:pt x="400" y="872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4" name="Freeform 182"/>
              <p:cNvSpPr>
                <a:spLocks/>
              </p:cNvSpPr>
              <p:nvPr/>
            </p:nvSpPr>
            <p:spPr bwMode="auto">
              <a:xfrm>
                <a:off x="3123" y="3284"/>
                <a:ext cx="91" cy="59"/>
              </a:xfrm>
              <a:custGeom>
                <a:avLst/>
                <a:gdLst/>
                <a:ahLst/>
                <a:cxnLst>
                  <a:cxn ang="0">
                    <a:pos x="59" y="116"/>
                  </a:cxn>
                  <a:cxn ang="0">
                    <a:pos x="46" y="116"/>
                  </a:cxn>
                  <a:cxn ang="0">
                    <a:pos x="42" y="103"/>
                  </a:cxn>
                  <a:cxn ang="0">
                    <a:pos x="0" y="92"/>
                  </a:cxn>
                  <a:cxn ang="0">
                    <a:pos x="138" y="6"/>
                  </a:cxn>
                  <a:cxn ang="0">
                    <a:pos x="182" y="0"/>
                  </a:cxn>
                  <a:cxn ang="0">
                    <a:pos x="158" y="24"/>
                  </a:cxn>
                  <a:cxn ang="0">
                    <a:pos x="162" y="37"/>
                  </a:cxn>
                  <a:cxn ang="0">
                    <a:pos x="99" y="118"/>
                  </a:cxn>
                  <a:cxn ang="0">
                    <a:pos x="59" y="116"/>
                  </a:cxn>
                </a:cxnLst>
                <a:rect l="0" t="0" r="r" b="b"/>
                <a:pathLst>
                  <a:path w="182" h="118">
                    <a:moveTo>
                      <a:pt x="59" y="116"/>
                    </a:moveTo>
                    <a:lnTo>
                      <a:pt x="46" y="116"/>
                    </a:lnTo>
                    <a:lnTo>
                      <a:pt x="42" y="103"/>
                    </a:lnTo>
                    <a:lnTo>
                      <a:pt x="0" y="92"/>
                    </a:lnTo>
                    <a:lnTo>
                      <a:pt x="138" y="6"/>
                    </a:lnTo>
                    <a:lnTo>
                      <a:pt x="182" y="0"/>
                    </a:lnTo>
                    <a:lnTo>
                      <a:pt x="158" y="24"/>
                    </a:lnTo>
                    <a:lnTo>
                      <a:pt x="162" y="37"/>
                    </a:lnTo>
                    <a:lnTo>
                      <a:pt x="99" y="118"/>
                    </a:lnTo>
                    <a:lnTo>
                      <a:pt x="59" y="116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5" name="Freeform 183"/>
              <p:cNvSpPr>
                <a:spLocks/>
              </p:cNvSpPr>
              <p:nvPr/>
            </p:nvSpPr>
            <p:spPr bwMode="auto">
              <a:xfrm>
                <a:off x="3455" y="1934"/>
                <a:ext cx="719" cy="1425"/>
              </a:xfrm>
              <a:custGeom>
                <a:avLst/>
                <a:gdLst/>
                <a:ahLst/>
                <a:cxnLst>
                  <a:cxn ang="0">
                    <a:pos x="548" y="1020"/>
                  </a:cxn>
                  <a:cxn ang="0">
                    <a:pos x="965" y="1066"/>
                  </a:cxn>
                  <a:cxn ang="0">
                    <a:pos x="1070" y="1138"/>
                  </a:cxn>
                  <a:cxn ang="0">
                    <a:pos x="1426" y="1596"/>
                  </a:cxn>
                  <a:cxn ang="0">
                    <a:pos x="1037" y="2404"/>
                  </a:cxn>
                  <a:cxn ang="0">
                    <a:pos x="1112" y="2063"/>
                  </a:cxn>
                  <a:cxn ang="0">
                    <a:pos x="695" y="2557"/>
                  </a:cxn>
                  <a:cxn ang="0">
                    <a:pos x="446" y="2845"/>
                  </a:cxn>
                  <a:cxn ang="0">
                    <a:pos x="653" y="2563"/>
                  </a:cxn>
                  <a:cxn ang="0">
                    <a:pos x="583" y="2662"/>
                  </a:cxn>
                  <a:cxn ang="0">
                    <a:pos x="716" y="2432"/>
                  </a:cxn>
                  <a:cxn ang="0">
                    <a:pos x="751" y="1847"/>
                  </a:cxn>
                  <a:cxn ang="0">
                    <a:pos x="492" y="1876"/>
                  </a:cxn>
                  <a:cxn ang="0">
                    <a:pos x="380" y="1869"/>
                  </a:cxn>
                  <a:cxn ang="0">
                    <a:pos x="491" y="2000"/>
                  </a:cxn>
                  <a:cxn ang="0">
                    <a:pos x="437" y="2146"/>
                  </a:cxn>
                  <a:cxn ang="0">
                    <a:pos x="422" y="2194"/>
                  </a:cxn>
                  <a:cxn ang="0">
                    <a:pos x="550" y="2293"/>
                  </a:cxn>
                  <a:cxn ang="0">
                    <a:pos x="356" y="2382"/>
                  </a:cxn>
                  <a:cxn ang="0">
                    <a:pos x="378" y="2395"/>
                  </a:cxn>
                  <a:cxn ang="0">
                    <a:pos x="153" y="2756"/>
                  </a:cxn>
                  <a:cxn ang="0">
                    <a:pos x="144" y="2426"/>
                  </a:cxn>
                  <a:cxn ang="0">
                    <a:pos x="313" y="2336"/>
                  </a:cxn>
                  <a:cxn ang="0">
                    <a:pos x="219" y="1915"/>
                  </a:cxn>
                  <a:cxn ang="0">
                    <a:pos x="111" y="1945"/>
                  </a:cxn>
                  <a:cxn ang="0">
                    <a:pos x="22" y="1941"/>
                  </a:cxn>
                  <a:cxn ang="0">
                    <a:pos x="75" y="1766"/>
                  </a:cxn>
                  <a:cxn ang="0">
                    <a:pos x="278" y="1862"/>
                  </a:cxn>
                  <a:cxn ang="0">
                    <a:pos x="568" y="1812"/>
                  </a:cxn>
                  <a:cxn ang="0">
                    <a:pos x="684" y="1736"/>
                  </a:cxn>
                  <a:cxn ang="0">
                    <a:pos x="756" y="1806"/>
                  </a:cxn>
                  <a:cxn ang="0">
                    <a:pos x="867" y="1738"/>
                  </a:cxn>
                  <a:cxn ang="0">
                    <a:pos x="871" y="2288"/>
                  </a:cxn>
                  <a:cxn ang="0">
                    <a:pos x="1267" y="1799"/>
                  </a:cxn>
                  <a:cxn ang="0">
                    <a:pos x="1107" y="1900"/>
                  </a:cxn>
                  <a:cxn ang="0">
                    <a:pos x="1144" y="1788"/>
                  </a:cxn>
                  <a:cxn ang="0">
                    <a:pos x="992" y="1836"/>
                  </a:cxn>
                  <a:cxn ang="0">
                    <a:pos x="1339" y="1618"/>
                  </a:cxn>
                  <a:cxn ang="0">
                    <a:pos x="1376" y="1520"/>
                  </a:cxn>
                  <a:cxn ang="0">
                    <a:pos x="1310" y="1267"/>
                  </a:cxn>
                  <a:cxn ang="0">
                    <a:pos x="564" y="1055"/>
                  </a:cxn>
                  <a:cxn ang="0">
                    <a:pos x="465" y="1125"/>
                  </a:cxn>
                  <a:cxn ang="0">
                    <a:pos x="594" y="1256"/>
                  </a:cxn>
                  <a:cxn ang="0">
                    <a:pos x="867" y="1374"/>
                  </a:cxn>
                  <a:cxn ang="0">
                    <a:pos x="590" y="1457"/>
                  </a:cxn>
                  <a:cxn ang="0">
                    <a:pos x="561" y="1542"/>
                  </a:cxn>
                  <a:cxn ang="0">
                    <a:pos x="791" y="1563"/>
                  </a:cxn>
                  <a:cxn ang="0">
                    <a:pos x="1074" y="1371"/>
                  </a:cxn>
                  <a:cxn ang="0">
                    <a:pos x="738" y="1223"/>
                  </a:cxn>
                  <a:cxn ang="0">
                    <a:pos x="732" y="1192"/>
                  </a:cxn>
                  <a:cxn ang="0">
                    <a:pos x="1258" y="1430"/>
                  </a:cxn>
                  <a:cxn ang="0">
                    <a:pos x="801" y="1585"/>
                  </a:cxn>
                  <a:cxn ang="0">
                    <a:pos x="561" y="1616"/>
                  </a:cxn>
                  <a:cxn ang="0">
                    <a:pos x="312" y="1587"/>
                  </a:cxn>
                  <a:cxn ang="0">
                    <a:pos x="468" y="1539"/>
                  </a:cxn>
                  <a:cxn ang="0">
                    <a:pos x="507" y="1426"/>
                  </a:cxn>
                  <a:cxn ang="0">
                    <a:pos x="745" y="1415"/>
                  </a:cxn>
                  <a:cxn ang="0">
                    <a:pos x="623" y="1304"/>
                  </a:cxn>
                  <a:cxn ang="0">
                    <a:pos x="422" y="1459"/>
                  </a:cxn>
                </a:cxnLst>
                <a:rect l="0" t="0" r="r" b="b"/>
                <a:pathLst>
                  <a:path w="1437" h="2849">
                    <a:moveTo>
                      <a:pt x="347" y="22"/>
                    </a:moveTo>
                    <a:lnTo>
                      <a:pt x="360" y="0"/>
                    </a:lnTo>
                    <a:lnTo>
                      <a:pt x="385" y="124"/>
                    </a:lnTo>
                    <a:lnTo>
                      <a:pt x="408" y="249"/>
                    </a:lnTo>
                    <a:lnTo>
                      <a:pt x="426" y="374"/>
                    </a:lnTo>
                    <a:lnTo>
                      <a:pt x="439" y="502"/>
                    </a:lnTo>
                    <a:lnTo>
                      <a:pt x="448" y="631"/>
                    </a:lnTo>
                    <a:lnTo>
                      <a:pt x="454" y="758"/>
                    </a:lnTo>
                    <a:lnTo>
                      <a:pt x="456" y="886"/>
                    </a:lnTo>
                    <a:lnTo>
                      <a:pt x="452" y="1011"/>
                    </a:lnTo>
                    <a:lnTo>
                      <a:pt x="483" y="1015"/>
                    </a:lnTo>
                    <a:lnTo>
                      <a:pt x="516" y="1017"/>
                    </a:lnTo>
                    <a:lnTo>
                      <a:pt x="548" y="1020"/>
                    </a:lnTo>
                    <a:lnTo>
                      <a:pt x="579" y="1024"/>
                    </a:lnTo>
                    <a:lnTo>
                      <a:pt x="610" y="1028"/>
                    </a:lnTo>
                    <a:lnTo>
                      <a:pt x="644" y="1031"/>
                    </a:lnTo>
                    <a:lnTo>
                      <a:pt x="675" y="1033"/>
                    </a:lnTo>
                    <a:lnTo>
                      <a:pt x="706" y="1037"/>
                    </a:lnTo>
                    <a:lnTo>
                      <a:pt x="740" y="1040"/>
                    </a:lnTo>
                    <a:lnTo>
                      <a:pt x="771" y="1044"/>
                    </a:lnTo>
                    <a:lnTo>
                      <a:pt x="802" y="1048"/>
                    </a:lnTo>
                    <a:lnTo>
                      <a:pt x="836" y="1052"/>
                    </a:lnTo>
                    <a:lnTo>
                      <a:pt x="867" y="1055"/>
                    </a:lnTo>
                    <a:lnTo>
                      <a:pt x="900" y="1059"/>
                    </a:lnTo>
                    <a:lnTo>
                      <a:pt x="932" y="1063"/>
                    </a:lnTo>
                    <a:lnTo>
                      <a:pt x="965" y="1066"/>
                    </a:lnTo>
                    <a:lnTo>
                      <a:pt x="950" y="1068"/>
                    </a:lnTo>
                    <a:lnTo>
                      <a:pt x="935" y="1068"/>
                    </a:lnTo>
                    <a:lnTo>
                      <a:pt x="919" y="1070"/>
                    </a:lnTo>
                    <a:lnTo>
                      <a:pt x="904" y="1070"/>
                    </a:lnTo>
                    <a:lnTo>
                      <a:pt x="889" y="1072"/>
                    </a:lnTo>
                    <a:lnTo>
                      <a:pt x="874" y="1074"/>
                    </a:lnTo>
                    <a:lnTo>
                      <a:pt x="858" y="1074"/>
                    </a:lnTo>
                    <a:lnTo>
                      <a:pt x="841" y="1076"/>
                    </a:lnTo>
                    <a:lnTo>
                      <a:pt x="874" y="1083"/>
                    </a:lnTo>
                    <a:lnTo>
                      <a:pt x="915" y="1092"/>
                    </a:lnTo>
                    <a:lnTo>
                      <a:pt x="963" y="1105"/>
                    </a:lnTo>
                    <a:lnTo>
                      <a:pt x="1015" y="1120"/>
                    </a:lnTo>
                    <a:lnTo>
                      <a:pt x="1070" y="1138"/>
                    </a:lnTo>
                    <a:lnTo>
                      <a:pt x="1127" y="1160"/>
                    </a:lnTo>
                    <a:lnTo>
                      <a:pt x="1184" y="1184"/>
                    </a:lnTo>
                    <a:lnTo>
                      <a:pt x="1240" y="1210"/>
                    </a:lnTo>
                    <a:lnTo>
                      <a:pt x="1291" y="1238"/>
                    </a:lnTo>
                    <a:lnTo>
                      <a:pt x="1337" y="1269"/>
                    </a:lnTo>
                    <a:lnTo>
                      <a:pt x="1378" y="1301"/>
                    </a:lnTo>
                    <a:lnTo>
                      <a:pt x="1408" y="1336"/>
                    </a:lnTo>
                    <a:lnTo>
                      <a:pt x="1428" y="1373"/>
                    </a:lnTo>
                    <a:lnTo>
                      <a:pt x="1437" y="1411"/>
                    </a:lnTo>
                    <a:lnTo>
                      <a:pt x="1432" y="1452"/>
                    </a:lnTo>
                    <a:lnTo>
                      <a:pt x="1409" y="1494"/>
                    </a:lnTo>
                    <a:lnTo>
                      <a:pt x="1426" y="1539"/>
                    </a:lnTo>
                    <a:lnTo>
                      <a:pt x="1426" y="1596"/>
                    </a:lnTo>
                    <a:lnTo>
                      <a:pt x="1411" y="1662"/>
                    </a:lnTo>
                    <a:lnTo>
                      <a:pt x="1387" y="1729"/>
                    </a:lnTo>
                    <a:lnTo>
                      <a:pt x="1356" y="1791"/>
                    </a:lnTo>
                    <a:lnTo>
                      <a:pt x="1321" y="1845"/>
                    </a:lnTo>
                    <a:lnTo>
                      <a:pt x="1286" y="1884"/>
                    </a:lnTo>
                    <a:lnTo>
                      <a:pt x="1254" y="1902"/>
                    </a:lnTo>
                    <a:lnTo>
                      <a:pt x="1227" y="1976"/>
                    </a:lnTo>
                    <a:lnTo>
                      <a:pt x="1197" y="2050"/>
                    </a:lnTo>
                    <a:lnTo>
                      <a:pt x="1170" y="2124"/>
                    </a:lnTo>
                    <a:lnTo>
                      <a:pt x="1140" y="2195"/>
                    </a:lnTo>
                    <a:lnTo>
                      <a:pt x="1109" y="2267"/>
                    </a:lnTo>
                    <a:lnTo>
                      <a:pt x="1075" y="2336"/>
                    </a:lnTo>
                    <a:lnTo>
                      <a:pt x="1037" y="2404"/>
                    </a:lnTo>
                    <a:lnTo>
                      <a:pt x="996" y="2469"/>
                    </a:lnTo>
                    <a:lnTo>
                      <a:pt x="1002" y="2439"/>
                    </a:lnTo>
                    <a:lnTo>
                      <a:pt x="1026" y="2380"/>
                    </a:lnTo>
                    <a:lnTo>
                      <a:pt x="1059" y="2299"/>
                    </a:lnTo>
                    <a:lnTo>
                      <a:pt x="1101" y="2207"/>
                    </a:lnTo>
                    <a:lnTo>
                      <a:pt x="1146" y="2111"/>
                    </a:lnTo>
                    <a:lnTo>
                      <a:pt x="1186" y="2020"/>
                    </a:lnTo>
                    <a:lnTo>
                      <a:pt x="1221" y="1943"/>
                    </a:lnTo>
                    <a:lnTo>
                      <a:pt x="1241" y="1889"/>
                    </a:lnTo>
                    <a:lnTo>
                      <a:pt x="1212" y="1933"/>
                    </a:lnTo>
                    <a:lnTo>
                      <a:pt x="1181" y="1978"/>
                    </a:lnTo>
                    <a:lnTo>
                      <a:pt x="1147" y="2020"/>
                    </a:lnTo>
                    <a:lnTo>
                      <a:pt x="1112" y="2063"/>
                    </a:lnTo>
                    <a:lnTo>
                      <a:pt x="1077" y="2105"/>
                    </a:lnTo>
                    <a:lnTo>
                      <a:pt x="1040" y="2146"/>
                    </a:lnTo>
                    <a:lnTo>
                      <a:pt x="1003" y="2188"/>
                    </a:lnTo>
                    <a:lnTo>
                      <a:pt x="967" y="2229"/>
                    </a:lnTo>
                    <a:lnTo>
                      <a:pt x="930" y="2269"/>
                    </a:lnTo>
                    <a:lnTo>
                      <a:pt x="893" y="2310"/>
                    </a:lnTo>
                    <a:lnTo>
                      <a:pt x="856" y="2350"/>
                    </a:lnTo>
                    <a:lnTo>
                      <a:pt x="821" y="2391"/>
                    </a:lnTo>
                    <a:lnTo>
                      <a:pt x="786" y="2430"/>
                    </a:lnTo>
                    <a:lnTo>
                      <a:pt x="753" y="2470"/>
                    </a:lnTo>
                    <a:lnTo>
                      <a:pt x="721" y="2511"/>
                    </a:lnTo>
                    <a:lnTo>
                      <a:pt x="692" y="2552"/>
                    </a:lnTo>
                    <a:lnTo>
                      <a:pt x="695" y="2557"/>
                    </a:lnTo>
                    <a:lnTo>
                      <a:pt x="701" y="2563"/>
                    </a:lnTo>
                    <a:lnTo>
                      <a:pt x="706" y="2566"/>
                    </a:lnTo>
                    <a:lnTo>
                      <a:pt x="714" y="2570"/>
                    </a:lnTo>
                    <a:lnTo>
                      <a:pt x="694" y="2607"/>
                    </a:lnTo>
                    <a:lnTo>
                      <a:pt x="668" y="2646"/>
                    </a:lnTo>
                    <a:lnTo>
                      <a:pt x="638" y="2684"/>
                    </a:lnTo>
                    <a:lnTo>
                      <a:pt x="607" y="2723"/>
                    </a:lnTo>
                    <a:lnTo>
                      <a:pt x="570" y="2760"/>
                    </a:lnTo>
                    <a:lnTo>
                      <a:pt x="533" y="2793"/>
                    </a:lnTo>
                    <a:lnTo>
                      <a:pt x="494" y="2825"/>
                    </a:lnTo>
                    <a:lnTo>
                      <a:pt x="454" y="2849"/>
                    </a:lnTo>
                    <a:lnTo>
                      <a:pt x="450" y="2849"/>
                    </a:lnTo>
                    <a:lnTo>
                      <a:pt x="446" y="2845"/>
                    </a:lnTo>
                    <a:lnTo>
                      <a:pt x="441" y="2843"/>
                    </a:lnTo>
                    <a:lnTo>
                      <a:pt x="437" y="2843"/>
                    </a:lnTo>
                    <a:lnTo>
                      <a:pt x="467" y="2812"/>
                    </a:lnTo>
                    <a:lnTo>
                      <a:pt x="496" y="2778"/>
                    </a:lnTo>
                    <a:lnTo>
                      <a:pt x="524" y="2745"/>
                    </a:lnTo>
                    <a:lnTo>
                      <a:pt x="553" y="2712"/>
                    </a:lnTo>
                    <a:lnTo>
                      <a:pt x="583" y="2679"/>
                    </a:lnTo>
                    <a:lnTo>
                      <a:pt x="612" y="2644"/>
                    </a:lnTo>
                    <a:lnTo>
                      <a:pt x="640" y="2611"/>
                    </a:lnTo>
                    <a:lnTo>
                      <a:pt x="670" y="2577"/>
                    </a:lnTo>
                    <a:lnTo>
                      <a:pt x="662" y="2574"/>
                    </a:lnTo>
                    <a:lnTo>
                      <a:pt x="657" y="2568"/>
                    </a:lnTo>
                    <a:lnTo>
                      <a:pt x="653" y="2563"/>
                    </a:lnTo>
                    <a:lnTo>
                      <a:pt x="649" y="2555"/>
                    </a:lnTo>
                    <a:lnTo>
                      <a:pt x="636" y="2570"/>
                    </a:lnTo>
                    <a:lnTo>
                      <a:pt x="623" y="2585"/>
                    </a:lnTo>
                    <a:lnTo>
                      <a:pt x="612" y="2598"/>
                    </a:lnTo>
                    <a:lnTo>
                      <a:pt x="603" y="2614"/>
                    </a:lnTo>
                    <a:lnTo>
                      <a:pt x="603" y="2618"/>
                    </a:lnTo>
                    <a:lnTo>
                      <a:pt x="605" y="2620"/>
                    </a:lnTo>
                    <a:lnTo>
                      <a:pt x="607" y="2623"/>
                    </a:lnTo>
                    <a:lnTo>
                      <a:pt x="607" y="2627"/>
                    </a:lnTo>
                    <a:lnTo>
                      <a:pt x="601" y="2636"/>
                    </a:lnTo>
                    <a:lnTo>
                      <a:pt x="596" y="2646"/>
                    </a:lnTo>
                    <a:lnTo>
                      <a:pt x="590" y="2655"/>
                    </a:lnTo>
                    <a:lnTo>
                      <a:pt x="583" y="2662"/>
                    </a:lnTo>
                    <a:lnTo>
                      <a:pt x="574" y="2659"/>
                    </a:lnTo>
                    <a:lnTo>
                      <a:pt x="564" y="2655"/>
                    </a:lnTo>
                    <a:lnTo>
                      <a:pt x="553" y="2651"/>
                    </a:lnTo>
                    <a:lnTo>
                      <a:pt x="544" y="2647"/>
                    </a:lnTo>
                    <a:lnTo>
                      <a:pt x="563" y="2622"/>
                    </a:lnTo>
                    <a:lnTo>
                      <a:pt x="579" y="2596"/>
                    </a:lnTo>
                    <a:lnTo>
                      <a:pt x="598" y="2574"/>
                    </a:lnTo>
                    <a:lnTo>
                      <a:pt x="614" y="2552"/>
                    </a:lnTo>
                    <a:lnTo>
                      <a:pt x="633" y="2531"/>
                    </a:lnTo>
                    <a:lnTo>
                      <a:pt x="653" y="2511"/>
                    </a:lnTo>
                    <a:lnTo>
                      <a:pt x="675" y="2493"/>
                    </a:lnTo>
                    <a:lnTo>
                      <a:pt x="699" y="2474"/>
                    </a:lnTo>
                    <a:lnTo>
                      <a:pt x="716" y="2432"/>
                    </a:lnTo>
                    <a:lnTo>
                      <a:pt x="734" y="2365"/>
                    </a:lnTo>
                    <a:lnTo>
                      <a:pt x="753" y="2284"/>
                    </a:lnTo>
                    <a:lnTo>
                      <a:pt x="769" y="2195"/>
                    </a:lnTo>
                    <a:lnTo>
                      <a:pt x="780" y="2105"/>
                    </a:lnTo>
                    <a:lnTo>
                      <a:pt x="784" y="2020"/>
                    </a:lnTo>
                    <a:lnTo>
                      <a:pt x="777" y="1950"/>
                    </a:lnTo>
                    <a:lnTo>
                      <a:pt x="758" y="1900"/>
                    </a:lnTo>
                    <a:lnTo>
                      <a:pt x="765" y="1886"/>
                    </a:lnTo>
                    <a:lnTo>
                      <a:pt x="775" y="1871"/>
                    </a:lnTo>
                    <a:lnTo>
                      <a:pt x="782" y="1858"/>
                    </a:lnTo>
                    <a:lnTo>
                      <a:pt x="789" y="1845"/>
                    </a:lnTo>
                    <a:lnTo>
                      <a:pt x="771" y="1845"/>
                    </a:lnTo>
                    <a:lnTo>
                      <a:pt x="751" y="1847"/>
                    </a:lnTo>
                    <a:lnTo>
                      <a:pt x="730" y="1849"/>
                    </a:lnTo>
                    <a:lnTo>
                      <a:pt x="712" y="1850"/>
                    </a:lnTo>
                    <a:lnTo>
                      <a:pt x="690" y="1854"/>
                    </a:lnTo>
                    <a:lnTo>
                      <a:pt x="670" y="1858"/>
                    </a:lnTo>
                    <a:lnTo>
                      <a:pt x="649" y="1862"/>
                    </a:lnTo>
                    <a:lnTo>
                      <a:pt x="629" y="1865"/>
                    </a:lnTo>
                    <a:lnTo>
                      <a:pt x="609" y="1869"/>
                    </a:lnTo>
                    <a:lnTo>
                      <a:pt x="588" y="1873"/>
                    </a:lnTo>
                    <a:lnTo>
                      <a:pt x="568" y="1874"/>
                    </a:lnTo>
                    <a:lnTo>
                      <a:pt x="548" y="1876"/>
                    </a:lnTo>
                    <a:lnTo>
                      <a:pt x="529" y="1878"/>
                    </a:lnTo>
                    <a:lnTo>
                      <a:pt x="509" y="1876"/>
                    </a:lnTo>
                    <a:lnTo>
                      <a:pt x="492" y="1876"/>
                    </a:lnTo>
                    <a:lnTo>
                      <a:pt x="474" y="1873"/>
                    </a:lnTo>
                    <a:lnTo>
                      <a:pt x="485" y="1865"/>
                    </a:lnTo>
                    <a:lnTo>
                      <a:pt x="498" y="1860"/>
                    </a:lnTo>
                    <a:lnTo>
                      <a:pt x="511" y="1852"/>
                    </a:lnTo>
                    <a:lnTo>
                      <a:pt x="524" y="1843"/>
                    </a:lnTo>
                    <a:lnTo>
                      <a:pt x="505" y="1847"/>
                    </a:lnTo>
                    <a:lnTo>
                      <a:pt x="489" y="1849"/>
                    </a:lnTo>
                    <a:lnTo>
                      <a:pt x="470" y="1852"/>
                    </a:lnTo>
                    <a:lnTo>
                      <a:pt x="452" y="1854"/>
                    </a:lnTo>
                    <a:lnTo>
                      <a:pt x="433" y="1858"/>
                    </a:lnTo>
                    <a:lnTo>
                      <a:pt x="417" y="1862"/>
                    </a:lnTo>
                    <a:lnTo>
                      <a:pt x="398" y="1865"/>
                    </a:lnTo>
                    <a:lnTo>
                      <a:pt x="380" y="1869"/>
                    </a:lnTo>
                    <a:lnTo>
                      <a:pt x="389" y="1871"/>
                    </a:lnTo>
                    <a:lnTo>
                      <a:pt x="396" y="1873"/>
                    </a:lnTo>
                    <a:lnTo>
                      <a:pt x="402" y="1876"/>
                    </a:lnTo>
                    <a:lnTo>
                      <a:pt x="409" y="1878"/>
                    </a:lnTo>
                    <a:lnTo>
                      <a:pt x="404" y="1930"/>
                    </a:lnTo>
                    <a:lnTo>
                      <a:pt x="402" y="1983"/>
                    </a:lnTo>
                    <a:lnTo>
                      <a:pt x="398" y="2035"/>
                    </a:lnTo>
                    <a:lnTo>
                      <a:pt x="393" y="2087"/>
                    </a:lnTo>
                    <a:lnTo>
                      <a:pt x="404" y="2066"/>
                    </a:lnTo>
                    <a:lnTo>
                      <a:pt x="422" y="2046"/>
                    </a:lnTo>
                    <a:lnTo>
                      <a:pt x="443" y="2029"/>
                    </a:lnTo>
                    <a:lnTo>
                      <a:pt x="465" y="2013"/>
                    </a:lnTo>
                    <a:lnTo>
                      <a:pt x="491" y="2000"/>
                    </a:lnTo>
                    <a:lnTo>
                      <a:pt x="515" y="1989"/>
                    </a:lnTo>
                    <a:lnTo>
                      <a:pt x="540" y="1983"/>
                    </a:lnTo>
                    <a:lnTo>
                      <a:pt x="563" y="1980"/>
                    </a:lnTo>
                    <a:lnTo>
                      <a:pt x="548" y="2004"/>
                    </a:lnTo>
                    <a:lnTo>
                      <a:pt x="531" y="2026"/>
                    </a:lnTo>
                    <a:lnTo>
                      <a:pt x="511" y="2046"/>
                    </a:lnTo>
                    <a:lnTo>
                      <a:pt x="491" y="2066"/>
                    </a:lnTo>
                    <a:lnTo>
                      <a:pt x="468" y="2087"/>
                    </a:lnTo>
                    <a:lnTo>
                      <a:pt x="446" y="2109"/>
                    </a:lnTo>
                    <a:lnTo>
                      <a:pt x="426" y="2131"/>
                    </a:lnTo>
                    <a:lnTo>
                      <a:pt x="408" y="2157"/>
                    </a:lnTo>
                    <a:lnTo>
                      <a:pt x="422" y="2151"/>
                    </a:lnTo>
                    <a:lnTo>
                      <a:pt x="437" y="2146"/>
                    </a:lnTo>
                    <a:lnTo>
                      <a:pt x="454" y="2138"/>
                    </a:lnTo>
                    <a:lnTo>
                      <a:pt x="468" y="2131"/>
                    </a:lnTo>
                    <a:lnTo>
                      <a:pt x="485" y="2125"/>
                    </a:lnTo>
                    <a:lnTo>
                      <a:pt x="502" y="2118"/>
                    </a:lnTo>
                    <a:lnTo>
                      <a:pt x="518" y="2111"/>
                    </a:lnTo>
                    <a:lnTo>
                      <a:pt x="535" y="2105"/>
                    </a:lnTo>
                    <a:lnTo>
                      <a:pt x="524" y="2116"/>
                    </a:lnTo>
                    <a:lnTo>
                      <a:pt x="509" y="2129"/>
                    </a:lnTo>
                    <a:lnTo>
                      <a:pt x="492" y="2144"/>
                    </a:lnTo>
                    <a:lnTo>
                      <a:pt x="474" y="2159"/>
                    </a:lnTo>
                    <a:lnTo>
                      <a:pt x="456" y="2173"/>
                    </a:lnTo>
                    <a:lnTo>
                      <a:pt x="439" y="2186"/>
                    </a:lnTo>
                    <a:lnTo>
                      <a:pt x="422" y="2194"/>
                    </a:lnTo>
                    <a:lnTo>
                      <a:pt x="409" y="2197"/>
                    </a:lnTo>
                    <a:lnTo>
                      <a:pt x="409" y="2210"/>
                    </a:lnTo>
                    <a:lnTo>
                      <a:pt x="408" y="2221"/>
                    </a:lnTo>
                    <a:lnTo>
                      <a:pt x="404" y="2234"/>
                    </a:lnTo>
                    <a:lnTo>
                      <a:pt x="404" y="2245"/>
                    </a:lnTo>
                    <a:lnTo>
                      <a:pt x="420" y="2260"/>
                    </a:lnTo>
                    <a:lnTo>
                      <a:pt x="435" y="2273"/>
                    </a:lnTo>
                    <a:lnTo>
                      <a:pt x="452" y="2282"/>
                    </a:lnTo>
                    <a:lnTo>
                      <a:pt x="470" y="2290"/>
                    </a:lnTo>
                    <a:lnTo>
                      <a:pt x="489" y="2295"/>
                    </a:lnTo>
                    <a:lnTo>
                      <a:pt x="507" y="2297"/>
                    </a:lnTo>
                    <a:lnTo>
                      <a:pt x="527" y="2297"/>
                    </a:lnTo>
                    <a:lnTo>
                      <a:pt x="550" y="2293"/>
                    </a:lnTo>
                    <a:lnTo>
                      <a:pt x="539" y="2319"/>
                    </a:lnTo>
                    <a:lnTo>
                      <a:pt x="518" y="2328"/>
                    </a:lnTo>
                    <a:lnTo>
                      <a:pt x="492" y="2326"/>
                    </a:lnTo>
                    <a:lnTo>
                      <a:pt x="465" y="2315"/>
                    </a:lnTo>
                    <a:lnTo>
                      <a:pt x="435" y="2299"/>
                    </a:lnTo>
                    <a:lnTo>
                      <a:pt x="409" y="2282"/>
                    </a:lnTo>
                    <a:lnTo>
                      <a:pt x="387" y="2264"/>
                    </a:lnTo>
                    <a:lnTo>
                      <a:pt x="372" y="2253"/>
                    </a:lnTo>
                    <a:lnTo>
                      <a:pt x="361" y="2288"/>
                    </a:lnTo>
                    <a:lnTo>
                      <a:pt x="350" y="2321"/>
                    </a:lnTo>
                    <a:lnTo>
                      <a:pt x="339" y="2354"/>
                    </a:lnTo>
                    <a:lnTo>
                      <a:pt x="328" y="2385"/>
                    </a:lnTo>
                    <a:lnTo>
                      <a:pt x="356" y="2382"/>
                    </a:lnTo>
                    <a:lnTo>
                      <a:pt x="382" y="2376"/>
                    </a:lnTo>
                    <a:lnTo>
                      <a:pt x="409" y="2373"/>
                    </a:lnTo>
                    <a:lnTo>
                      <a:pt x="435" y="2367"/>
                    </a:lnTo>
                    <a:lnTo>
                      <a:pt x="463" y="2362"/>
                    </a:lnTo>
                    <a:lnTo>
                      <a:pt x="489" y="2356"/>
                    </a:lnTo>
                    <a:lnTo>
                      <a:pt x="516" y="2352"/>
                    </a:lnTo>
                    <a:lnTo>
                      <a:pt x="544" y="2347"/>
                    </a:lnTo>
                    <a:lnTo>
                      <a:pt x="516" y="2354"/>
                    </a:lnTo>
                    <a:lnTo>
                      <a:pt x="489" y="2363"/>
                    </a:lnTo>
                    <a:lnTo>
                      <a:pt x="461" y="2371"/>
                    </a:lnTo>
                    <a:lnTo>
                      <a:pt x="433" y="2378"/>
                    </a:lnTo>
                    <a:lnTo>
                      <a:pt x="406" y="2385"/>
                    </a:lnTo>
                    <a:lnTo>
                      <a:pt x="378" y="2395"/>
                    </a:lnTo>
                    <a:lnTo>
                      <a:pt x="350" y="2402"/>
                    </a:lnTo>
                    <a:lnTo>
                      <a:pt x="323" y="2411"/>
                    </a:lnTo>
                    <a:lnTo>
                      <a:pt x="304" y="2456"/>
                    </a:lnTo>
                    <a:lnTo>
                      <a:pt x="288" y="2500"/>
                    </a:lnTo>
                    <a:lnTo>
                      <a:pt x="269" y="2544"/>
                    </a:lnTo>
                    <a:lnTo>
                      <a:pt x="251" y="2587"/>
                    </a:lnTo>
                    <a:lnTo>
                      <a:pt x="232" y="2631"/>
                    </a:lnTo>
                    <a:lnTo>
                      <a:pt x="216" y="2675"/>
                    </a:lnTo>
                    <a:lnTo>
                      <a:pt x="197" y="2719"/>
                    </a:lnTo>
                    <a:lnTo>
                      <a:pt x="179" y="2764"/>
                    </a:lnTo>
                    <a:lnTo>
                      <a:pt x="170" y="2760"/>
                    </a:lnTo>
                    <a:lnTo>
                      <a:pt x="162" y="2758"/>
                    </a:lnTo>
                    <a:lnTo>
                      <a:pt x="153" y="2756"/>
                    </a:lnTo>
                    <a:lnTo>
                      <a:pt x="144" y="2753"/>
                    </a:lnTo>
                    <a:lnTo>
                      <a:pt x="162" y="2712"/>
                    </a:lnTo>
                    <a:lnTo>
                      <a:pt x="181" y="2671"/>
                    </a:lnTo>
                    <a:lnTo>
                      <a:pt x="197" y="2633"/>
                    </a:lnTo>
                    <a:lnTo>
                      <a:pt x="216" y="2592"/>
                    </a:lnTo>
                    <a:lnTo>
                      <a:pt x="234" y="2552"/>
                    </a:lnTo>
                    <a:lnTo>
                      <a:pt x="253" y="2511"/>
                    </a:lnTo>
                    <a:lnTo>
                      <a:pt x="269" y="2469"/>
                    </a:lnTo>
                    <a:lnTo>
                      <a:pt x="288" y="2428"/>
                    </a:lnTo>
                    <a:lnTo>
                      <a:pt x="253" y="2428"/>
                    </a:lnTo>
                    <a:lnTo>
                      <a:pt x="216" y="2428"/>
                    </a:lnTo>
                    <a:lnTo>
                      <a:pt x="181" y="2426"/>
                    </a:lnTo>
                    <a:lnTo>
                      <a:pt x="144" y="2426"/>
                    </a:lnTo>
                    <a:lnTo>
                      <a:pt x="109" y="2426"/>
                    </a:lnTo>
                    <a:lnTo>
                      <a:pt x="72" y="2424"/>
                    </a:lnTo>
                    <a:lnTo>
                      <a:pt x="37" y="2424"/>
                    </a:lnTo>
                    <a:lnTo>
                      <a:pt x="0" y="2424"/>
                    </a:lnTo>
                    <a:lnTo>
                      <a:pt x="37" y="2421"/>
                    </a:lnTo>
                    <a:lnTo>
                      <a:pt x="72" y="2417"/>
                    </a:lnTo>
                    <a:lnTo>
                      <a:pt x="109" y="2413"/>
                    </a:lnTo>
                    <a:lnTo>
                      <a:pt x="144" y="2409"/>
                    </a:lnTo>
                    <a:lnTo>
                      <a:pt x="181" y="2408"/>
                    </a:lnTo>
                    <a:lnTo>
                      <a:pt x="216" y="2404"/>
                    </a:lnTo>
                    <a:lnTo>
                      <a:pt x="253" y="2400"/>
                    </a:lnTo>
                    <a:lnTo>
                      <a:pt x="289" y="2397"/>
                    </a:lnTo>
                    <a:lnTo>
                      <a:pt x="313" y="2336"/>
                    </a:lnTo>
                    <a:lnTo>
                      <a:pt x="330" y="2271"/>
                    </a:lnTo>
                    <a:lnTo>
                      <a:pt x="345" y="2207"/>
                    </a:lnTo>
                    <a:lnTo>
                      <a:pt x="354" y="2142"/>
                    </a:lnTo>
                    <a:lnTo>
                      <a:pt x="360" y="2076"/>
                    </a:lnTo>
                    <a:lnTo>
                      <a:pt x="365" y="2009"/>
                    </a:lnTo>
                    <a:lnTo>
                      <a:pt x="369" y="1943"/>
                    </a:lnTo>
                    <a:lnTo>
                      <a:pt x="371" y="1876"/>
                    </a:lnTo>
                    <a:lnTo>
                      <a:pt x="347" y="1882"/>
                    </a:lnTo>
                    <a:lnTo>
                      <a:pt x="323" y="1889"/>
                    </a:lnTo>
                    <a:lnTo>
                      <a:pt x="297" y="1895"/>
                    </a:lnTo>
                    <a:lnTo>
                      <a:pt x="271" y="1902"/>
                    </a:lnTo>
                    <a:lnTo>
                      <a:pt x="245" y="1909"/>
                    </a:lnTo>
                    <a:lnTo>
                      <a:pt x="219" y="1915"/>
                    </a:lnTo>
                    <a:lnTo>
                      <a:pt x="194" y="1921"/>
                    </a:lnTo>
                    <a:lnTo>
                      <a:pt x="168" y="1926"/>
                    </a:lnTo>
                    <a:lnTo>
                      <a:pt x="170" y="1930"/>
                    </a:lnTo>
                    <a:lnTo>
                      <a:pt x="173" y="1932"/>
                    </a:lnTo>
                    <a:lnTo>
                      <a:pt x="175" y="1935"/>
                    </a:lnTo>
                    <a:lnTo>
                      <a:pt x="175" y="1939"/>
                    </a:lnTo>
                    <a:lnTo>
                      <a:pt x="164" y="1948"/>
                    </a:lnTo>
                    <a:lnTo>
                      <a:pt x="153" y="1956"/>
                    </a:lnTo>
                    <a:lnTo>
                      <a:pt x="142" y="1961"/>
                    </a:lnTo>
                    <a:lnTo>
                      <a:pt x="131" y="1969"/>
                    </a:lnTo>
                    <a:lnTo>
                      <a:pt x="123" y="1961"/>
                    </a:lnTo>
                    <a:lnTo>
                      <a:pt x="118" y="1954"/>
                    </a:lnTo>
                    <a:lnTo>
                      <a:pt x="111" y="1945"/>
                    </a:lnTo>
                    <a:lnTo>
                      <a:pt x="101" y="1935"/>
                    </a:lnTo>
                    <a:lnTo>
                      <a:pt x="88" y="1945"/>
                    </a:lnTo>
                    <a:lnTo>
                      <a:pt x="79" y="1954"/>
                    </a:lnTo>
                    <a:lnTo>
                      <a:pt x="70" y="1959"/>
                    </a:lnTo>
                    <a:lnTo>
                      <a:pt x="61" y="1963"/>
                    </a:lnTo>
                    <a:lnTo>
                      <a:pt x="50" y="1965"/>
                    </a:lnTo>
                    <a:lnTo>
                      <a:pt x="39" y="1967"/>
                    </a:lnTo>
                    <a:lnTo>
                      <a:pt x="26" y="1967"/>
                    </a:lnTo>
                    <a:lnTo>
                      <a:pt x="9" y="1967"/>
                    </a:lnTo>
                    <a:lnTo>
                      <a:pt x="13" y="1961"/>
                    </a:lnTo>
                    <a:lnTo>
                      <a:pt x="16" y="1956"/>
                    </a:lnTo>
                    <a:lnTo>
                      <a:pt x="18" y="1950"/>
                    </a:lnTo>
                    <a:lnTo>
                      <a:pt x="22" y="1941"/>
                    </a:lnTo>
                    <a:lnTo>
                      <a:pt x="27" y="1943"/>
                    </a:lnTo>
                    <a:lnTo>
                      <a:pt x="33" y="1943"/>
                    </a:lnTo>
                    <a:lnTo>
                      <a:pt x="37" y="1943"/>
                    </a:lnTo>
                    <a:lnTo>
                      <a:pt x="40" y="1943"/>
                    </a:lnTo>
                    <a:lnTo>
                      <a:pt x="51" y="1915"/>
                    </a:lnTo>
                    <a:lnTo>
                      <a:pt x="59" y="1900"/>
                    </a:lnTo>
                    <a:lnTo>
                      <a:pt x="70" y="1889"/>
                    </a:lnTo>
                    <a:lnTo>
                      <a:pt x="90" y="1874"/>
                    </a:lnTo>
                    <a:lnTo>
                      <a:pt x="90" y="1843"/>
                    </a:lnTo>
                    <a:lnTo>
                      <a:pt x="88" y="1821"/>
                    </a:lnTo>
                    <a:lnTo>
                      <a:pt x="81" y="1799"/>
                    </a:lnTo>
                    <a:lnTo>
                      <a:pt x="68" y="1769"/>
                    </a:lnTo>
                    <a:lnTo>
                      <a:pt x="75" y="1766"/>
                    </a:lnTo>
                    <a:lnTo>
                      <a:pt x="85" y="1760"/>
                    </a:lnTo>
                    <a:lnTo>
                      <a:pt x="94" y="1756"/>
                    </a:lnTo>
                    <a:lnTo>
                      <a:pt x="105" y="1753"/>
                    </a:lnTo>
                    <a:lnTo>
                      <a:pt x="116" y="1790"/>
                    </a:lnTo>
                    <a:lnTo>
                      <a:pt x="122" y="1823"/>
                    </a:lnTo>
                    <a:lnTo>
                      <a:pt x="122" y="1856"/>
                    </a:lnTo>
                    <a:lnTo>
                      <a:pt x="120" y="1898"/>
                    </a:lnTo>
                    <a:lnTo>
                      <a:pt x="138" y="1895"/>
                    </a:lnTo>
                    <a:lnTo>
                      <a:pt x="162" y="1889"/>
                    </a:lnTo>
                    <a:lnTo>
                      <a:pt x="188" y="1884"/>
                    </a:lnTo>
                    <a:lnTo>
                      <a:pt x="216" y="1876"/>
                    </a:lnTo>
                    <a:lnTo>
                      <a:pt x="247" y="1869"/>
                    </a:lnTo>
                    <a:lnTo>
                      <a:pt x="278" y="1862"/>
                    </a:lnTo>
                    <a:lnTo>
                      <a:pt x="312" y="1854"/>
                    </a:lnTo>
                    <a:lnTo>
                      <a:pt x="347" y="1847"/>
                    </a:lnTo>
                    <a:lnTo>
                      <a:pt x="380" y="1839"/>
                    </a:lnTo>
                    <a:lnTo>
                      <a:pt x="413" y="1834"/>
                    </a:lnTo>
                    <a:lnTo>
                      <a:pt x="444" y="1830"/>
                    </a:lnTo>
                    <a:lnTo>
                      <a:pt x="474" y="1826"/>
                    </a:lnTo>
                    <a:lnTo>
                      <a:pt x="502" y="1823"/>
                    </a:lnTo>
                    <a:lnTo>
                      <a:pt x="527" y="1823"/>
                    </a:lnTo>
                    <a:lnTo>
                      <a:pt x="550" y="1825"/>
                    </a:lnTo>
                    <a:lnTo>
                      <a:pt x="568" y="1828"/>
                    </a:lnTo>
                    <a:lnTo>
                      <a:pt x="568" y="1823"/>
                    </a:lnTo>
                    <a:lnTo>
                      <a:pt x="568" y="1817"/>
                    </a:lnTo>
                    <a:lnTo>
                      <a:pt x="568" y="1812"/>
                    </a:lnTo>
                    <a:lnTo>
                      <a:pt x="568" y="1806"/>
                    </a:lnTo>
                    <a:lnTo>
                      <a:pt x="581" y="1806"/>
                    </a:lnTo>
                    <a:lnTo>
                      <a:pt x="594" y="1806"/>
                    </a:lnTo>
                    <a:lnTo>
                      <a:pt x="605" y="1808"/>
                    </a:lnTo>
                    <a:lnTo>
                      <a:pt x="616" y="1808"/>
                    </a:lnTo>
                    <a:lnTo>
                      <a:pt x="625" y="1801"/>
                    </a:lnTo>
                    <a:lnTo>
                      <a:pt x="634" y="1791"/>
                    </a:lnTo>
                    <a:lnTo>
                      <a:pt x="642" y="1784"/>
                    </a:lnTo>
                    <a:lnTo>
                      <a:pt x="651" y="1775"/>
                    </a:lnTo>
                    <a:lnTo>
                      <a:pt x="658" y="1766"/>
                    </a:lnTo>
                    <a:lnTo>
                      <a:pt x="668" y="1755"/>
                    </a:lnTo>
                    <a:lnTo>
                      <a:pt x="675" y="1745"/>
                    </a:lnTo>
                    <a:lnTo>
                      <a:pt x="684" y="1736"/>
                    </a:lnTo>
                    <a:lnTo>
                      <a:pt x="694" y="1740"/>
                    </a:lnTo>
                    <a:lnTo>
                      <a:pt x="705" y="1742"/>
                    </a:lnTo>
                    <a:lnTo>
                      <a:pt x="716" y="1743"/>
                    </a:lnTo>
                    <a:lnTo>
                      <a:pt x="725" y="1747"/>
                    </a:lnTo>
                    <a:lnTo>
                      <a:pt x="716" y="1771"/>
                    </a:lnTo>
                    <a:lnTo>
                      <a:pt x="706" y="1791"/>
                    </a:lnTo>
                    <a:lnTo>
                      <a:pt x="695" y="1808"/>
                    </a:lnTo>
                    <a:lnTo>
                      <a:pt x="677" y="1823"/>
                    </a:lnTo>
                    <a:lnTo>
                      <a:pt x="694" y="1819"/>
                    </a:lnTo>
                    <a:lnTo>
                      <a:pt x="710" y="1817"/>
                    </a:lnTo>
                    <a:lnTo>
                      <a:pt x="725" y="1814"/>
                    </a:lnTo>
                    <a:lnTo>
                      <a:pt x="741" y="1810"/>
                    </a:lnTo>
                    <a:lnTo>
                      <a:pt x="756" y="1806"/>
                    </a:lnTo>
                    <a:lnTo>
                      <a:pt x="773" y="1801"/>
                    </a:lnTo>
                    <a:lnTo>
                      <a:pt x="788" y="1797"/>
                    </a:lnTo>
                    <a:lnTo>
                      <a:pt x="804" y="1793"/>
                    </a:lnTo>
                    <a:lnTo>
                      <a:pt x="806" y="1780"/>
                    </a:lnTo>
                    <a:lnTo>
                      <a:pt x="806" y="1766"/>
                    </a:lnTo>
                    <a:lnTo>
                      <a:pt x="806" y="1751"/>
                    </a:lnTo>
                    <a:lnTo>
                      <a:pt x="808" y="1736"/>
                    </a:lnTo>
                    <a:lnTo>
                      <a:pt x="821" y="1732"/>
                    </a:lnTo>
                    <a:lnTo>
                      <a:pt x="834" y="1731"/>
                    </a:lnTo>
                    <a:lnTo>
                      <a:pt x="847" y="1727"/>
                    </a:lnTo>
                    <a:lnTo>
                      <a:pt x="860" y="1721"/>
                    </a:lnTo>
                    <a:lnTo>
                      <a:pt x="863" y="1731"/>
                    </a:lnTo>
                    <a:lnTo>
                      <a:pt x="867" y="1738"/>
                    </a:lnTo>
                    <a:lnTo>
                      <a:pt x="871" y="1745"/>
                    </a:lnTo>
                    <a:lnTo>
                      <a:pt x="876" y="1753"/>
                    </a:lnTo>
                    <a:lnTo>
                      <a:pt x="847" y="1828"/>
                    </a:lnTo>
                    <a:lnTo>
                      <a:pt x="825" y="1908"/>
                    </a:lnTo>
                    <a:lnTo>
                      <a:pt x="810" y="1987"/>
                    </a:lnTo>
                    <a:lnTo>
                      <a:pt x="799" y="2068"/>
                    </a:lnTo>
                    <a:lnTo>
                      <a:pt x="791" y="2149"/>
                    </a:lnTo>
                    <a:lnTo>
                      <a:pt x="784" y="2231"/>
                    </a:lnTo>
                    <a:lnTo>
                      <a:pt x="778" y="2314"/>
                    </a:lnTo>
                    <a:lnTo>
                      <a:pt x="769" y="2395"/>
                    </a:lnTo>
                    <a:lnTo>
                      <a:pt x="804" y="2358"/>
                    </a:lnTo>
                    <a:lnTo>
                      <a:pt x="837" y="2323"/>
                    </a:lnTo>
                    <a:lnTo>
                      <a:pt x="871" y="2288"/>
                    </a:lnTo>
                    <a:lnTo>
                      <a:pt x="904" y="2253"/>
                    </a:lnTo>
                    <a:lnTo>
                      <a:pt x="935" y="2218"/>
                    </a:lnTo>
                    <a:lnTo>
                      <a:pt x="967" y="2181"/>
                    </a:lnTo>
                    <a:lnTo>
                      <a:pt x="998" y="2146"/>
                    </a:lnTo>
                    <a:lnTo>
                      <a:pt x="1027" y="2111"/>
                    </a:lnTo>
                    <a:lnTo>
                      <a:pt x="1057" y="2074"/>
                    </a:lnTo>
                    <a:lnTo>
                      <a:pt x="1087" y="2037"/>
                    </a:lnTo>
                    <a:lnTo>
                      <a:pt x="1116" y="2000"/>
                    </a:lnTo>
                    <a:lnTo>
                      <a:pt x="1146" y="1961"/>
                    </a:lnTo>
                    <a:lnTo>
                      <a:pt x="1175" y="1922"/>
                    </a:lnTo>
                    <a:lnTo>
                      <a:pt x="1206" y="1882"/>
                    </a:lnTo>
                    <a:lnTo>
                      <a:pt x="1236" y="1841"/>
                    </a:lnTo>
                    <a:lnTo>
                      <a:pt x="1267" y="1799"/>
                    </a:lnTo>
                    <a:lnTo>
                      <a:pt x="1249" y="1815"/>
                    </a:lnTo>
                    <a:lnTo>
                      <a:pt x="1230" y="1834"/>
                    </a:lnTo>
                    <a:lnTo>
                      <a:pt x="1212" y="1850"/>
                    </a:lnTo>
                    <a:lnTo>
                      <a:pt x="1194" y="1867"/>
                    </a:lnTo>
                    <a:lnTo>
                      <a:pt x="1173" y="1886"/>
                    </a:lnTo>
                    <a:lnTo>
                      <a:pt x="1155" y="1902"/>
                    </a:lnTo>
                    <a:lnTo>
                      <a:pt x="1136" y="1921"/>
                    </a:lnTo>
                    <a:lnTo>
                      <a:pt x="1118" y="1937"/>
                    </a:lnTo>
                    <a:lnTo>
                      <a:pt x="1109" y="1933"/>
                    </a:lnTo>
                    <a:lnTo>
                      <a:pt x="1101" y="1930"/>
                    </a:lnTo>
                    <a:lnTo>
                      <a:pt x="1092" y="1926"/>
                    </a:lnTo>
                    <a:lnTo>
                      <a:pt x="1083" y="1922"/>
                    </a:lnTo>
                    <a:lnTo>
                      <a:pt x="1107" y="1900"/>
                    </a:lnTo>
                    <a:lnTo>
                      <a:pt x="1138" y="1878"/>
                    </a:lnTo>
                    <a:lnTo>
                      <a:pt x="1171" y="1856"/>
                    </a:lnTo>
                    <a:lnTo>
                      <a:pt x="1205" y="1830"/>
                    </a:lnTo>
                    <a:lnTo>
                      <a:pt x="1236" y="1806"/>
                    </a:lnTo>
                    <a:lnTo>
                      <a:pt x="1262" y="1778"/>
                    </a:lnTo>
                    <a:lnTo>
                      <a:pt x="1280" y="1753"/>
                    </a:lnTo>
                    <a:lnTo>
                      <a:pt x="1288" y="1725"/>
                    </a:lnTo>
                    <a:lnTo>
                      <a:pt x="1264" y="1734"/>
                    </a:lnTo>
                    <a:lnTo>
                      <a:pt x="1241" y="1743"/>
                    </a:lnTo>
                    <a:lnTo>
                      <a:pt x="1217" y="1755"/>
                    </a:lnTo>
                    <a:lnTo>
                      <a:pt x="1194" y="1766"/>
                    </a:lnTo>
                    <a:lnTo>
                      <a:pt x="1168" y="1777"/>
                    </a:lnTo>
                    <a:lnTo>
                      <a:pt x="1144" y="1788"/>
                    </a:lnTo>
                    <a:lnTo>
                      <a:pt x="1120" y="1801"/>
                    </a:lnTo>
                    <a:lnTo>
                      <a:pt x="1096" y="1812"/>
                    </a:lnTo>
                    <a:lnTo>
                      <a:pt x="1072" y="1823"/>
                    </a:lnTo>
                    <a:lnTo>
                      <a:pt x="1046" y="1834"/>
                    </a:lnTo>
                    <a:lnTo>
                      <a:pt x="1022" y="1845"/>
                    </a:lnTo>
                    <a:lnTo>
                      <a:pt x="998" y="1852"/>
                    </a:lnTo>
                    <a:lnTo>
                      <a:pt x="974" y="1862"/>
                    </a:lnTo>
                    <a:lnTo>
                      <a:pt x="952" y="1867"/>
                    </a:lnTo>
                    <a:lnTo>
                      <a:pt x="928" y="1873"/>
                    </a:lnTo>
                    <a:lnTo>
                      <a:pt x="906" y="1876"/>
                    </a:lnTo>
                    <a:lnTo>
                      <a:pt x="933" y="1863"/>
                    </a:lnTo>
                    <a:lnTo>
                      <a:pt x="963" y="1849"/>
                    </a:lnTo>
                    <a:lnTo>
                      <a:pt x="992" y="1836"/>
                    </a:lnTo>
                    <a:lnTo>
                      <a:pt x="1022" y="1823"/>
                    </a:lnTo>
                    <a:lnTo>
                      <a:pt x="1050" y="1810"/>
                    </a:lnTo>
                    <a:lnTo>
                      <a:pt x="1079" y="1795"/>
                    </a:lnTo>
                    <a:lnTo>
                      <a:pt x="1109" y="1780"/>
                    </a:lnTo>
                    <a:lnTo>
                      <a:pt x="1136" y="1766"/>
                    </a:lnTo>
                    <a:lnTo>
                      <a:pt x="1164" y="1751"/>
                    </a:lnTo>
                    <a:lnTo>
                      <a:pt x="1192" y="1736"/>
                    </a:lnTo>
                    <a:lnTo>
                      <a:pt x="1219" y="1719"/>
                    </a:lnTo>
                    <a:lnTo>
                      <a:pt x="1245" y="1701"/>
                    </a:lnTo>
                    <a:lnTo>
                      <a:pt x="1269" y="1683"/>
                    </a:lnTo>
                    <a:lnTo>
                      <a:pt x="1293" y="1662"/>
                    </a:lnTo>
                    <a:lnTo>
                      <a:pt x="1317" y="1640"/>
                    </a:lnTo>
                    <a:lnTo>
                      <a:pt x="1339" y="1618"/>
                    </a:lnTo>
                    <a:lnTo>
                      <a:pt x="1343" y="1624"/>
                    </a:lnTo>
                    <a:lnTo>
                      <a:pt x="1348" y="1629"/>
                    </a:lnTo>
                    <a:lnTo>
                      <a:pt x="1354" y="1633"/>
                    </a:lnTo>
                    <a:lnTo>
                      <a:pt x="1361" y="1636"/>
                    </a:lnTo>
                    <a:lnTo>
                      <a:pt x="1372" y="1611"/>
                    </a:lnTo>
                    <a:lnTo>
                      <a:pt x="1382" y="1585"/>
                    </a:lnTo>
                    <a:lnTo>
                      <a:pt x="1389" y="1559"/>
                    </a:lnTo>
                    <a:lnTo>
                      <a:pt x="1400" y="1533"/>
                    </a:lnTo>
                    <a:lnTo>
                      <a:pt x="1400" y="1529"/>
                    </a:lnTo>
                    <a:lnTo>
                      <a:pt x="1398" y="1526"/>
                    </a:lnTo>
                    <a:lnTo>
                      <a:pt x="1395" y="1524"/>
                    </a:lnTo>
                    <a:lnTo>
                      <a:pt x="1391" y="1520"/>
                    </a:lnTo>
                    <a:lnTo>
                      <a:pt x="1376" y="1520"/>
                    </a:lnTo>
                    <a:lnTo>
                      <a:pt x="1361" y="1522"/>
                    </a:lnTo>
                    <a:lnTo>
                      <a:pt x="1345" y="1522"/>
                    </a:lnTo>
                    <a:lnTo>
                      <a:pt x="1330" y="1524"/>
                    </a:lnTo>
                    <a:lnTo>
                      <a:pt x="1315" y="1526"/>
                    </a:lnTo>
                    <a:lnTo>
                      <a:pt x="1299" y="1526"/>
                    </a:lnTo>
                    <a:lnTo>
                      <a:pt x="1284" y="1528"/>
                    </a:lnTo>
                    <a:lnTo>
                      <a:pt x="1269" y="1528"/>
                    </a:lnTo>
                    <a:lnTo>
                      <a:pt x="1337" y="1480"/>
                    </a:lnTo>
                    <a:lnTo>
                      <a:pt x="1378" y="1432"/>
                    </a:lnTo>
                    <a:lnTo>
                      <a:pt x="1393" y="1387"/>
                    </a:lnTo>
                    <a:lnTo>
                      <a:pt x="1384" y="1345"/>
                    </a:lnTo>
                    <a:lnTo>
                      <a:pt x="1356" y="1304"/>
                    </a:lnTo>
                    <a:lnTo>
                      <a:pt x="1310" y="1267"/>
                    </a:lnTo>
                    <a:lnTo>
                      <a:pt x="1249" y="1234"/>
                    </a:lnTo>
                    <a:lnTo>
                      <a:pt x="1179" y="1201"/>
                    </a:lnTo>
                    <a:lnTo>
                      <a:pt x="1099" y="1173"/>
                    </a:lnTo>
                    <a:lnTo>
                      <a:pt x="1016" y="1148"/>
                    </a:lnTo>
                    <a:lnTo>
                      <a:pt x="930" y="1125"/>
                    </a:lnTo>
                    <a:lnTo>
                      <a:pt x="843" y="1107"/>
                    </a:lnTo>
                    <a:lnTo>
                      <a:pt x="762" y="1090"/>
                    </a:lnTo>
                    <a:lnTo>
                      <a:pt x="686" y="1079"/>
                    </a:lnTo>
                    <a:lnTo>
                      <a:pt x="622" y="1072"/>
                    </a:lnTo>
                    <a:lnTo>
                      <a:pt x="568" y="1068"/>
                    </a:lnTo>
                    <a:lnTo>
                      <a:pt x="568" y="1064"/>
                    </a:lnTo>
                    <a:lnTo>
                      <a:pt x="566" y="1059"/>
                    </a:lnTo>
                    <a:lnTo>
                      <a:pt x="564" y="1055"/>
                    </a:lnTo>
                    <a:lnTo>
                      <a:pt x="564" y="1052"/>
                    </a:lnTo>
                    <a:lnTo>
                      <a:pt x="551" y="1052"/>
                    </a:lnTo>
                    <a:lnTo>
                      <a:pt x="539" y="1050"/>
                    </a:lnTo>
                    <a:lnTo>
                      <a:pt x="527" y="1050"/>
                    </a:lnTo>
                    <a:lnTo>
                      <a:pt x="516" y="1050"/>
                    </a:lnTo>
                    <a:lnTo>
                      <a:pt x="503" y="1048"/>
                    </a:lnTo>
                    <a:lnTo>
                      <a:pt x="492" y="1048"/>
                    </a:lnTo>
                    <a:lnTo>
                      <a:pt x="481" y="1048"/>
                    </a:lnTo>
                    <a:lnTo>
                      <a:pt x="468" y="1048"/>
                    </a:lnTo>
                    <a:lnTo>
                      <a:pt x="467" y="1066"/>
                    </a:lnTo>
                    <a:lnTo>
                      <a:pt x="467" y="1085"/>
                    </a:lnTo>
                    <a:lnTo>
                      <a:pt x="465" y="1105"/>
                    </a:lnTo>
                    <a:lnTo>
                      <a:pt x="465" y="1125"/>
                    </a:lnTo>
                    <a:lnTo>
                      <a:pt x="461" y="1125"/>
                    </a:lnTo>
                    <a:lnTo>
                      <a:pt x="456" y="1125"/>
                    </a:lnTo>
                    <a:lnTo>
                      <a:pt x="452" y="1125"/>
                    </a:lnTo>
                    <a:lnTo>
                      <a:pt x="446" y="1125"/>
                    </a:lnTo>
                    <a:lnTo>
                      <a:pt x="446" y="1149"/>
                    </a:lnTo>
                    <a:lnTo>
                      <a:pt x="448" y="1173"/>
                    </a:lnTo>
                    <a:lnTo>
                      <a:pt x="448" y="1199"/>
                    </a:lnTo>
                    <a:lnTo>
                      <a:pt x="448" y="1225"/>
                    </a:lnTo>
                    <a:lnTo>
                      <a:pt x="476" y="1231"/>
                    </a:lnTo>
                    <a:lnTo>
                      <a:pt x="505" y="1236"/>
                    </a:lnTo>
                    <a:lnTo>
                      <a:pt x="535" y="1242"/>
                    </a:lnTo>
                    <a:lnTo>
                      <a:pt x="564" y="1249"/>
                    </a:lnTo>
                    <a:lnTo>
                      <a:pt x="594" y="1256"/>
                    </a:lnTo>
                    <a:lnTo>
                      <a:pt x="623" y="1262"/>
                    </a:lnTo>
                    <a:lnTo>
                      <a:pt x="653" y="1269"/>
                    </a:lnTo>
                    <a:lnTo>
                      <a:pt x="684" y="1275"/>
                    </a:lnTo>
                    <a:lnTo>
                      <a:pt x="714" y="1280"/>
                    </a:lnTo>
                    <a:lnTo>
                      <a:pt x="743" y="1288"/>
                    </a:lnTo>
                    <a:lnTo>
                      <a:pt x="773" y="1293"/>
                    </a:lnTo>
                    <a:lnTo>
                      <a:pt x="804" y="1297"/>
                    </a:lnTo>
                    <a:lnTo>
                      <a:pt x="834" y="1302"/>
                    </a:lnTo>
                    <a:lnTo>
                      <a:pt x="863" y="1304"/>
                    </a:lnTo>
                    <a:lnTo>
                      <a:pt x="891" y="1308"/>
                    </a:lnTo>
                    <a:lnTo>
                      <a:pt x="920" y="1310"/>
                    </a:lnTo>
                    <a:lnTo>
                      <a:pt x="893" y="1343"/>
                    </a:lnTo>
                    <a:lnTo>
                      <a:pt x="867" y="1374"/>
                    </a:lnTo>
                    <a:lnTo>
                      <a:pt x="845" y="1402"/>
                    </a:lnTo>
                    <a:lnTo>
                      <a:pt x="825" y="1424"/>
                    </a:lnTo>
                    <a:lnTo>
                      <a:pt x="806" y="1445"/>
                    </a:lnTo>
                    <a:lnTo>
                      <a:pt x="789" y="1461"/>
                    </a:lnTo>
                    <a:lnTo>
                      <a:pt x="771" y="1474"/>
                    </a:lnTo>
                    <a:lnTo>
                      <a:pt x="754" y="1485"/>
                    </a:lnTo>
                    <a:lnTo>
                      <a:pt x="738" y="1491"/>
                    </a:lnTo>
                    <a:lnTo>
                      <a:pt x="719" y="1494"/>
                    </a:lnTo>
                    <a:lnTo>
                      <a:pt x="699" y="1493"/>
                    </a:lnTo>
                    <a:lnTo>
                      <a:pt x="677" y="1489"/>
                    </a:lnTo>
                    <a:lnTo>
                      <a:pt x="651" y="1481"/>
                    </a:lnTo>
                    <a:lnTo>
                      <a:pt x="622" y="1470"/>
                    </a:lnTo>
                    <a:lnTo>
                      <a:pt x="590" y="1457"/>
                    </a:lnTo>
                    <a:lnTo>
                      <a:pt x="553" y="1439"/>
                    </a:lnTo>
                    <a:lnTo>
                      <a:pt x="561" y="1446"/>
                    </a:lnTo>
                    <a:lnTo>
                      <a:pt x="568" y="1454"/>
                    </a:lnTo>
                    <a:lnTo>
                      <a:pt x="575" y="1461"/>
                    </a:lnTo>
                    <a:lnTo>
                      <a:pt x="585" y="1469"/>
                    </a:lnTo>
                    <a:lnTo>
                      <a:pt x="592" y="1476"/>
                    </a:lnTo>
                    <a:lnTo>
                      <a:pt x="599" y="1483"/>
                    </a:lnTo>
                    <a:lnTo>
                      <a:pt x="609" y="1491"/>
                    </a:lnTo>
                    <a:lnTo>
                      <a:pt x="616" y="1498"/>
                    </a:lnTo>
                    <a:lnTo>
                      <a:pt x="603" y="1513"/>
                    </a:lnTo>
                    <a:lnTo>
                      <a:pt x="588" y="1526"/>
                    </a:lnTo>
                    <a:lnTo>
                      <a:pt x="575" y="1535"/>
                    </a:lnTo>
                    <a:lnTo>
                      <a:pt x="561" y="1542"/>
                    </a:lnTo>
                    <a:lnTo>
                      <a:pt x="546" y="1550"/>
                    </a:lnTo>
                    <a:lnTo>
                      <a:pt x="529" y="1555"/>
                    </a:lnTo>
                    <a:lnTo>
                      <a:pt x="511" y="1561"/>
                    </a:lnTo>
                    <a:lnTo>
                      <a:pt x="491" y="1568"/>
                    </a:lnTo>
                    <a:lnTo>
                      <a:pt x="524" y="1572"/>
                    </a:lnTo>
                    <a:lnTo>
                      <a:pt x="557" y="1576"/>
                    </a:lnTo>
                    <a:lnTo>
                      <a:pt x="590" y="1576"/>
                    </a:lnTo>
                    <a:lnTo>
                      <a:pt x="623" y="1577"/>
                    </a:lnTo>
                    <a:lnTo>
                      <a:pt x="658" y="1576"/>
                    </a:lnTo>
                    <a:lnTo>
                      <a:pt x="692" y="1574"/>
                    </a:lnTo>
                    <a:lnTo>
                      <a:pt x="725" y="1572"/>
                    </a:lnTo>
                    <a:lnTo>
                      <a:pt x="758" y="1568"/>
                    </a:lnTo>
                    <a:lnTo>
                      <a:pt x="791" y="1563"/>
                    </a:lnTo>
                    <a:lnTo>
                      <a:pt x="825" y="1557"/>
                    </a:lnTo>
                    <a:lnTo>
                      <a:pt x="860" y="1552"/>
                    </a:lnTo>
                    <a:lnTo>
                      <a:pt x="893" y="1544"/>
                    </a:lnTo>
                    <a:lnTo>
                      <a:pt x="926" y="1535"/>
                    </a:lnTo>
                    <a:lnTo>
                      <a:pt x="961" y="1526"/>
                    </a:lnTo>
                    <a:lnTo>
                      <a:pt x="994" y="1517"/>
                    </a:lnTo>
                    <a:lnTo>
                      <a:pt x="1029" y="1505"/>
                    </a:lnTo>
                    <a:lnTo>
                      <a:pt x="1022" y="1476"/>
                    </a:lnTo>
                    <a:lnTo>
                      <a:pt x="1022" y="1452"/>
                    </a:lnTo>
                    <a:lnTo>
                      <a:pt x="1029" y="1430"/>
                    </a:lnTo>
                    <a:lnTo>
                      <a:pt x="1042" y="1411"/>
                    </a:lnTo>
                    <a:lnTo>
                      <a:pt x="1057" y="1393"/>
                    </a:lnTo>
                    <a:lnTo>
                      <a:pt x="1074" y="1371"/>
                    </a:lnTo>
                    <a:lnTo>
                      <a:pt x="1087" y="1347"/>
                    </a:lnTo>
                    <a:lnTo>
                      <a:pt x="1098" y="1315"/>
                    </a:lnTo>
                    <a:lnTo>
                      <a:pt x="1079" y="1297"/>
                    </a:lnTo>
                    <a:lnTo>
                      <a:pt x="1055" y="1282"/>
                    </a:lnTo>
                    <a:lnTo>
                      <a:pt x="1027" y="1267"/>
                    </a:lnTo>
                    <a:lnTo>
                      <a:pt x="998" y="1256"/>
                    </a:lnTo>
                    <a:lnTo>
                      <a:pt x="965" y="1247"/>
                    </a:lnTo>
                    <a:lnTo>
                      <a:pt x="930" y="1240"/>
                    </a:lnTo>
                    <a:lnTo>
                      <a:pt x="893" y="1234"/>
                    </a:lnTo>
                    <a:lnTo>
                      <a:pt x="854" y="1229"/>
                    </a:lnTo>
                    <a:lnTo>
                      <a:pt x="815" y="1227"/>
                    </a:lnTo>
                    <a:lnTo>
                      <a:pt x="777" y="1225"/>
                    </a:lnTo>
                    <a:lnTo>
                      <a:pt x="738" y="1223"/>
                    </a:lnTo>
                    <a:lnTo>
                      <a:pt x="701" y="1223"/>
                    </a:lnTo>
                    <a:lnTo>
                      <a:pt x="664" y="1225"/>
                    </a:lnTo>
                    <a:lnTo>
                      <a:pt x="631" y="1227"/>
                    </a:lnTo>
                    <a:lnTo>
                      <a:pt x="599" y="1229"/>
                    </a:lnTo>
                    <a:lnTo>
                      <a:pt x="570" y="1231"/>
                    </a:lnTo>
                    <a:lnTo>
                      <a:pt x="563" y="1218"/>
                    </a:lnTo>
                    <a:lnTo>
                      <a:pt x="555" y="1203"/>
                    </a:lnTo>
                    <a:lnTo>
                      <a:pt x="548" y="1190"/>
                    </a:lnTo>
                    <a:lnTo>
                      <a:pt x="540" y="1177"/>
                    </a:lnTo>
                    <a:lnTo>
                      <a:pt x="581" y="1181"/>
                    </a:lnTo>
                    <a:lnTo>
                      <a:pt x="627" y="1184"/>
                    </a:lnTo>
                    <a:lnTo>
                      <a:pt x="677" y="1188"/>
                    </a:lnTo>
                    <a:lnTo>
                      <a:pt x="732" y="1192"/>
                    </a:lnTo>
                    <a:lnTo>
                      <a:pt x="789" y="1195"/>
                    </a:lnTo>
                    <a:lnTo>
                      <a:pt x="849" y="1201"/>
                    </a:lnTo>
                    <a:lnTo>
                      <a:pt x="909" y="1208"/>
                    </a:lnTo>
                    <a:lnTo>
                      <a:pt x="968" y="1218"/>
                    </a:lnTo>
                    <a:lnTo>
                      <a:pt x="1026" y="1229"/>
                    </a:lnTo>
                    <a:lnTo>
                      <a:pt x="1081" y="1242"/>
                    </a:lnTo>
                    <a:lnTo>
                      <a:pt x="1131" y="1258"/>
                    </a:lnTo>
                    <a:lnTo>
                      <a:pt x="1177" y="1279"/>
                    </a:lnTo>
                    <a:lnTo>
                      <a:pt x="1217" y="1302"/>
                    </a:lnTo>
                    <a:lnTo>
                      <a:pt x="1251" y="1332"/>
                    </a:lnTo>
                    <a:lnTo>
                      <a:pt x="1275" y="1363"/>
                    </a:lnTo>
                    <a:lnTo>
                      <a:pt x="1291" y="1402"/>
                    </a:lnTo>
                    <a:lnTo>
                      <a:pt x="1258" y="1430"/>
                    </a:lnTo>
                    <a:lnTo>
                      <a:pt x="1223" y="1456"/>
                    </a:lnTo>
                    <a:lnTo>
                      <a:pt x="1188" y="1476"/>
                    </a:lnTo>
                    <a:lnTo>
                      <a:pt x="1155" y="1494"/>
                    </a:lnTo>
                    <a:lnTo>
                      <a:pt x="1120" y="1511"/>
                    </a:lnTo>
                    <a:lnTo>
                      <a:pt x="1085" y="1526"/>
                    </a:lnTo>
                    <a:lnTo>
                      <a:pt x="1050" y="1537"/>
                    </a:lnTo>
                    <a:lnTo>
                      <a:pt x="1015" y="1548"/>
                    </a:lnTo>
                    <a:lnTo>
                      <a:pt x="978" y="1555"/>
                    </a:lnTo>
                    <a:lnTo>
                      <a:pt x="943" y="1563"/>
                    </a:lnTo>
                    <a:lnTo>
                      <a:pt x="908" y="1570"/>
                    </a:lnTo>
                    <a:lnTo>
                      <a:pt x="872" y="1576"/>
                    </a:lnTo>
                    <a:lnTo>
                      <a:pt x="837" y="1579"/>
                    </a:lnTo>
                    <a:lnTo>
                      <a:pt x="801" y="1585"/>
                    </a:lnTo>
                    <a:lnTo>
                      <a:pt x="765" y="1588"/>
                    </a:lnTo>
                    <a:lnTo>
                      <a:pt x="730" y="1594"/>
                    </a:lnTo>
                    <a:lnTo>
                      <a:pt x="727" y="1605"/>
                    </a:lnTo>
                    <a:lnTo>
                      <a:pt x="723" y="1616"/>
                    </a:lnTo>
                    <a:lnTo>
                      <a:pt x="719" y="1627"/>
                    </a:lnTo>
                    <a:lnTo>
                      <a:pt x="716" y="1636"/>
                    </a:lnTo>
                    <a:lnTo>
                      <a:pt x="701" y="1635"/>
                    </a:lnTo>
                    <a:lnTo>
                      <a:pt x="677" y="1629"/>
                    </a:lnTo>
                    <a:lnTo>
                      <a:pt x="649" y="1625"/>
                    </a:lnTo>
                    <a:lnTo>
                      <a:pt x="620" y="1622"/>
                    </a:lnTo>
                    <a:lnTo>
                      <a:pt x="592" y="1618"/>
                    </a:lnTo>
                    <a:lnTo>
                      <a:pt x="572" y="1616"/>
                    </a:lnTo>
                    <a:lnTo>
                      <a:pt x="561" y="1616"/>
                    </a:lnTo>
                    <a:lnTo>
                      <a:pt x="563" y="1618"/>
                    </a:lnTo>
                    <a:lnTo>
                      <a:pt x="531" y="1616"/>
                    </a:lnTo>
                    <a:lnTo>
                      <a:pt x="498" y="1616"/>
                    </a:lnTo>
                    <a:lnTo>
                      <a:pt x="463" y="1616"/>
                    </a:lnTo>
                    <a:lnTo>
                      <a:pt x="428" y="1616"/>
                    </a:lnTo>
                    <a:lnTo>
                      <a:pt x="393" y="1616"/>
                    </a:lnTo>
                    <a:lnTo>
                      <a:pt x="358" y="1614"/>
                    </a:lnTo>
                    <a:lnTo>
                      <a:pt x="326" y="1612"/>
                    </a:lnTo>
                    <a:lnTo>
                      <a:pt x="297" y="1607"/>
                    </a:lnTo>
                    <a:lnTo>
                      <a:pt x="301" y="1601"/>
                    </a:lnTo>
                    <a:lnTo>
                      <a:pt x="304" y="1598"/>
                    </a:lnTo>
                    <a:lnTo>
                      <a:pt x="308" y="1592"/>
                    </a:lnTo>
                    <a:lnTo>
                      <a:pt x="312" y="1587"/>
                    </a:lnTo>
                    <a:lnTo>
                      <a:pt x="332" y="1585"/>
                    </a:lnTo>
                    <a:lnTo>
                      <a:pt x="350" y="1581"/>
                    </a:lnTo>
                    <a:lnTo>
                      <a:pt x="371" y="1579"/>
                    </a:lnTo>
                    <a:lnTo>
                      <a:pt x="391" y="1576"/>
                    </a:lnTo>
                    <a:lnTo>
                      <a:pt x="409" y="1574"/>
                    </a:lnTo>
                    <a:lnTo>
                      <a:pt x="430" y="1572"/>
                    </a:lnTo>
                    <a:lnTo>
                      <a:pt x="448" y="1568"/>
                    </a:lnTo>
                    <a:lnTo>
                      <a:pt x="468" y="1566"/>
                    </a:lnTo>
                    <a:lnTo>
                      <a:pt x="467" y="1563"/>
                    </a:lnTo>
                    <a:lnTo>
                      <a:pt x="463" y="1559"/>
                    </a:lnTo>
                    <a:lnTo>
                      <a:pt x="461" y="1553"/>
                    </a:lnTo>
                    <a:lnTo>
                      <a:pt x="457" y="1548"/>
                    </a:lnTo>
                    <a:lnTo>
                      <a:pt x="468" y="1539"/>
                    </a:lnTo>
                    <a:lnTo>
                      <a:pt x="480" y="1531"/>
                    </a:lnTo>
                    <a:lnTo>
                      <a:pt x="492" y="1526"/>
                    </a:lnTo>
                    <a:lnTo>
                      <a:pt x="505" y="1518"/>
                    </a:lnTo>
                    <a:lnTo>
                      <a:pt x="518" y="1513"/>
                    </a:lnTo>
                    <a:lnTo>
                      <a:pt x="531" y="1507"/>
                    </a:lnTo>
                    <a:lnTo>
                      <a:pt x="546" y="1502"/>
                    </a:lnTo>
                    <a:lnTo>
                      <a:pt x="559" y="1496"/>
                    </a:lnTo>
                    <a:lnTo>
                      <a:pt x="544" y="1483"/>
                    </a:lnTo>
                    <a:lnTo>
                      <a:pt x="533" y="1472"/>
                    </a:lnTo>
                    <a:lnTo>
                      <a:pt x="526" y="1461"/>
                    </a:lnTo>
                    <a:lnTo>
                      <a:pt x="518" y="1450"/>
                    </a:lnTo>
                    <a:lnTo>
                      <a:pt x="513" y="1439"/>
                    </a:lnTo>
                    <a:lnTo>
                      <a:pt x="507" y="1426"/>
                    </a:lnTo>
                    <a:lnTo>
                      <a:pt x="503" y="1411"/>
                    </a:lnTo>
                    <a:lnTo>
                      <a:pt x="498" y="1393"/>
                    </a:lnTo>
                    <a:lnTo>
                      <a:pt x="527" y="1397"/>
                    </a:lnTo>
                    <a:lnTo>
                      <a:pt x="555" y="1406"/>
                    </a:lnTo>
                    <a:lnTo>
                      <a:pt x="577" y="1419"/>
                    </a:lnTo>
                    <a:lnTo>
                      <a:pt x="599" y="1432"/>
                    </a:lnTo>
                    <a:lnTo>
                      <a:pt x="622" y="1445"/>
                    </a:lnTo>
                    <a:lnTo>
                      <a:pt x="642" y="1457"/>
                    </a:lnTo>
                    <a:lnTo>
                      <a:pt x="666" y="1467"/>
                    </a:lnTo>
                    <a:lnTo>
                      <a:pt x="692" y="1470"/>
                    </a:lnTo>
                    <a:lnTo>
                      <a:pt x="708" y="1452"/>
                    </a:lnTo>
                    <a:lnTo>
                      <a:pt x="727" y="1435"/>
                    </a:lnTo>
                    <a:lnTo>
                      <a:pt x="745" y="1415"/>
                    </a:lnTo>
                    <a:lnTo>
                      <a:pt x="764" y="1397"/>
                    </a:lnTo>
                    <a:lnTo>
                      <a:pt x="784" y="1378"/>
                    </a:lnTo>
                    <a:lnTo>
                      <a:pt x="802" y="1362"/>
                    </a:lnTo>
                    <a:lnTo>
                      <a:pt x="823" y="1345"/>
                    </a:lnTo>
                    <a:lnTo>
                      <a:pt x="841" y="1328"/>
                    </a:lnTo>
                    <a:lnTo>
                      <a:pt x="823" y="1325"/>
                    </a:lnTo>
                    <a:lnTo>
                      <a:pt x="801" y="1323"/>
                    </a:lnTo>
                    <a:lnTo>
                      <a:pt x="775" y="1319"/>
                    </a:lnTo>
                    <a:lnTo>
                      <a:pt x="747" y="1315"/>
                    </a:lnTo>
                    <a:lnTo>
                      <a:pt x="718" y="1314"/>
                    </a:lnTo>
                    <a:lnTo>
                      <a:pt x="686" y="1310"/>
                    </a:lnTo>
                    <a:lnTo>
                      <a:pt x="655" y="1308"/>
                    </a:lnTo>
                    <a:lnTo>
                      <a:pt x="623" y="1304"/>
                    </a:lnTo>
                    <a:lnTo>
                      <a:pt x="592" y="1301"/>
                    </a:lnTo>
                    <a:lnTo>
                      <a:pt x="563" y="1299"/>
                    </a:lnTo>
                    <a:lnTo>
                      <a:pt x="537" y="1295"/>
                    </a:lnTo>
                    <a:lnTo>
                      <a:pt x="511" y="1291"/>
                    </a:lnTo>
                    <a:lnTo>
                      <a:pt x="491" y="1288"/>
                    </a:lnTo>
                    <a:lnTo>
                      <a:pt x="474" y="1286"/>
                    </a:lnTo>
                    <a:lnTo>
                      <a:pt x="461" y="1282"/>
                    </a:lnTo>
                    <a:lnTo>
                      <a:pt x="454" y="1279"/>
                    </a:lnTo>
                    <a:lnTo>
                      <a:pt x="450" y="1321"/>
                    </a:lnTo>
                    <a:lnTo>
                      <a:pt x="444" y="1365"/>
                    </a:lnTo>
                    <a:lnTo>
                      <a:pt x="439" y="1409"/>
                    </a:lnTo>
                    <a:lnTo>
                      <a:pt x="435" y="1456"/>
                    </a:lnTo>
                    <a:lnTo>
                      <a:pt x="422" y="1459"/>
                    </a:lnTo>
                    <a:lnTo>
                      <a:pt x="411" y="1465"/>
                    </a:lnTo>
                    <a:lnTo>
                      <a:pt x="398" y="1470"/>
                    </a:lnTo>
                    <a:lnTo>
                      <a:pt x="385" y="1476"/>
                    </a:lnTo>
                    <a:lnTo>
                      <a:pt x="411" y="1284"/>
                    </a:lnTo>
                    <a:lnTo>
                      <a:pt x="428" y="1101"/>
                    </a:lnTo>
                    <a:lnTo>
                      <a:pt x="432" y="922"/>
                    </a:lnTo>
                    <a:lnTo>
                      <a:pt x="428" y="745"/>
                    </a:lnTo>
                    <a:lnTo>
                      <a:pt x="417" y="568"/>
                    </a:lnTo>
                    <a:lnTo>
                      <a:pt x="398" y="391"/>
                    </a:lnTo>
                    <a:lnTo>
                      <a:pt x="374" y="210"/>
                    </a:lnTo>
                    <a:lnTo>
                      <a:pt x="347" y="22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6" name="Freeform 184"/>
              <p:cNvSpPr>
                <a:spLocks/>
              </p:cNvSpPr>
              <p:nvPr/>
            </p:nvSpPr>
            <p:spPr bwMode="auto">
              <a:xfrm>
                <a:off x="2246" y="3221"/>
                <a:ext cx="101" cy="63"/>
              </a:xfrm>
              <a:custGeom>
                <a:avLst/>
                <a:gdLst/>
                <a:ahLst/>
                <a:cxnLst>
                  <a:cxn ang="0">
                    <a:pos x="35" y="125"/>
                  </a:cxn>
                  <a:cxn ang="0">
                    <a:pos x="0" y="123"/>
                  </a:cxn>
                  <a:cxn ang="0">
                    <a:pos x="55" y="51"/>
                  </a:cxn>
                  <a:cxn ang="0">
                    <a:pos x="77" y="22"/>
                  </a:cxn>
                  <a:cxn ang="0">
                    <a:pos x="122" y="11"/>
                  </a:cxn>
                  <a:cxn ang="0">
                    <a:pos x="90" y="61"/>
                  </a:cxn>
                  <a:cxn ang="0">
                    <a:pos x="201" y="0"/>
                  </a:cxn>
                  <a:cxn ang="0">
                    <a:pos x="151" y="55"/>
                  </a:cxn>
                  <a:cxn ang="0">
                    <a:pos x="133" y="72"/>
                  </a:cxn>
                  <a:cxn ang="0">
                    <a:pos x="35" y="125"/>
                  </a:cxn>
                </a:cxnLst>
                <a:rect l="0" t="0" r="r" b="b"/>
                <a:pathLst>
                  <a:path w="201" h="125">
                    <a:moveTo>
                      <a:pt x="35" y="125"/>
                    </a:moveTo>
                    <a:lnTo>
                      <a:pt x="0" y="123"/>
                    </a:lnTo>
                    <a:lnTo>
                      <a:pt x="55" y="51"/>
                    </a:lnTo>
                    <a:lnTo>
                      <a:pt x="77" y="22"/>
                    </a:lnTo>
                    <a:lnTo>
                      <a:pt x="122" y="11"/>
                    </a:lnTo>
                    <a:lnTo>
                      <a:pt x="90" y="61"/>
                    </a:lnTo>
                    <a:lnTo>
                      <a:pt x="201" y="0"/>
                    </a:lnTo>
                    <a:lnTo>
                      <a:pt x="151" y="55"/>
                    </a:lnTo>
                    <a:lnTo>
                      <a:pt x="133" y="72"/>
                    </a:lnTo>
                    <a:lnTo>
                      <a:pt x="35" y="125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7" name="Freeform 185"/>
              <p:cNvSpPr>
                <a:spLocks/>
              </p:cNvSpPr>
              <p:nvPr/>
            </p:nvSpPr>
            <p:spPr bwMode="auto">
              <a:xfrm>
                <a:off x="3346" y="3270"/>
                <a:ext cx="84" cy="50"/>
              </a:xfrm>
              <a:custGeom>
                <a:avLst/>
                <a:gdLst/>
                <a:ahLst/>
                <a:cxnLst>
                  <a:cxn ang="0">
                    <a:pos x="4" y="98"/>
                  </a:cxn>
                  <a:cxn ang="0">
                    <a:pos x="0" y="91"/>
                  </a:cxn>
                  <a:cxn ang="0">
                    <a:pos x="22" y="56"/>
                  </a:cxn>
                  <a:cxn ang="0">
                    <a:pos x="168" y="0"/>
                  </a:cxn>
                  <a:cxn ang="0">
                    <a:pos x="137" y="39"/>
                  </a:cxn>
                  <a:cxn ang="0">
                    <a:pos x="55" y="100"/>
                  </a:cxn>
                  <a:cxn ang="0">
                    <a:pos x="4" y="98"/>
                  </a:cxn>
                </a:cxnLst>
                <a:rect l="0" t="0" r="r" b="b"/>
                <a:pathLst>
                  <a:path w="168" h="100">
                    <a:moveTo>
                      <a:pt x="4" y="98"/>
                    </a:moveTo>
                    <a:lnTo>
                      <a:pt x="0" y="91"/>
                    </a:lnTo>
                    <a:lnTo>
                      <a:pt x="22" y="56"/>
                    </a:lnTo>
                    <a:lnTo>
                      <a:pt x="168" y="0"/>
                    </a:lnTo>
                    <a:lnTo>
                      <a:pt x="137" y="39"/>
                    </a:lnTo>
                    <a:lnTo>
                      <a:pt x="55" y="100"/>
                    </a:lnTo>
                    <a:lnTo>
                      <a:pt x="4" y="98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8" name="Freeform 186"/>
              <p:cNvSpPr>
                <a:spLocks/>
              </p:cNvSpPr>
              <p:nvPr/>
            </p:nvSpPr>
            <p:spPr bwMode="auto">
              <a:xfrm>
                <a:off x="3407" y="3311"/>
                <a:ext cx="26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5"/>
                  </a:cxn>
                  <a:cxn ang="0">
                    <a:pos x="52" y="7"/>
                  </a:cxn>
                  <a:cxn ang="0">
                    <a:pos x="52" y="1"/>
                  </a:cxn>
                  <a:cxn ang="0">
                    <a:pos x="0" y="0"/>
                  </a:cxn>
                </a:cxnLst>
                <a:rect l="0" t="0" r="r" b="b"/>
                <a:pathLst>
                  <a:path w="52" h="7">
                    <a:moveTo>
                      <a:pt x="0" y="0"/>
                    </a:moveTo>
                    <a:lnTo>
                      <a:pt x="4" y="5"/>
                    </a:lnTo>
                    <a:lnTo>
                      <a:pt x="52" y="7"/>
                    </a:lnTo>
                    <a:lnTo>
                      <a:pt x="5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59" name="Freeform 187"/>
              <p:cNvSpPr>
                <a:spLocks/>
              </p:cNvSpPr>
              <p:nvPr/>
            </p:nvSpPr>
            <p:spPr bwMode="auto">
              <a:xfrm>
                <a:off x="3407" y="3309"/>
                <a:ext cx="26" cy="3"/>
              </a:xfrm>
              <a:custGeom>
                <a:avLst/>
                <a:gdLst/>
                <a:ahLst/>
                <a:cxnLst>
                  <a:cxn ang="0">
                    <a:pos x="4" y="4"/>
                  </a:cxn>
                  <a:cxn ang="0">
                    <a:pos x="0" y="4"/>
                  </a:cxn>
                  <a:cxn ang="0">
                    <a:pos x="0" y="0"/>
                  </a:cxn>
                  <a:cxn ang="0">
                    <a:pos x="52" y="2"/>
                  </a:cxn>
                  <a:cxn ang="0">
                    <a:pos x="52" y="5"/>
                  </a:cxn>
                  <a:cxn ang="0">
                    <a:pos x="4" y="4"/>
                  </a:cxn>
                </a:cxnLst>
                <a:rect l="0" t="0" r="r" b="b"/>
                <a:pathLst>
                  <a:path w="52" h="5">
                    <a:moveTo>
                      <a:pt x="4" y="4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52" y="2"/>
                    </a:lnTo>
                    <a:lnTo>
                      <a:pt x="52" y="5"/>
                    </a:lnTo>
                    <a:lnTo>
                      <a:pt x="4" y="4"/>
                    </a:lnTo>
                    <a:close/>
                  </a:path>
                </a:pathLst>
              </a:custGeom>
              <a:solidFill>
                <a:srgbClr val="66350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0" name="Freeform 188"/>
              <p:cNvSpPr>
                <a:spLocks/>
              </p:cNvSpPr>
              <p:nvPr/>
            </p:nvSpPr>
            <p:spPr bwMode="auto">
              <a:xfrm>
                <a:off x="3407" y="3309"/>
                <a:ext cx="26" cy="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52" y="2"/>
                  </a:cxn>
                  <a:cxn ang="0">
                    <a:pos x="52" y="5"/>
                  </a:cxn>
                  <a:cxn ang="0">
                    <a:pos x="0" y="4"/>
                  </a:cxn>
                </a:cxnLst>
                <a:rect l="0" t="0" r="r" b="b"/>
                <a:pathLst>
                  <a:path w="52" h="5">
                    <a:moveTo>
                      <a:pt x="0" y="4"/>
                    </a:moveTo>
                    <a:lnTo>
                      <a:pt x="0" y="4"/>
                    </a:lnTo>
                    <a:lnTo>
                      <a:pt x="4" y="0"/>
                    </a:lnTo>
                    <a:lnTo>
                      <a:pt x="52" y="2"/>
                    </a:lnTo>
                    <a:lnTo>
                      <a:pt x="52" y="5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63A0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1" name="Freeform 189"/>
              <p:cNvSpPr>
                <a:spLocks/>
              </p:cNvSpPr>
              <p:nvPr/>
            </p:nvSpPr>
            <p:spPr bwMode="auto">
              <a:xfrm>
                <a:off x="3407" y="3306"/>
                <a:ext cx="27" cy="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6"/>
                  </a:cxn>
                  <a:cxn ang="0">
                    <a:pos x="52" y="8"/>
                  </a:cxn>
                  <a:cxn ang="0">
                    <a:pos x="53" y="2"/>
                  </a:cxn>
                  <a:cxn ang="0">
                    <a:pos x="5" y="0"/>
                  </a:cxn>
                </a:cxnLst>
                <a:rect l="0" t="0" r="r" b="b"/>
                <a:pathLst>
                  <a:path w="53" h="8">
                    <a:moveTo>
                      <a:pt x="5" y="0"/>
                    </a:moveTo>
                    <a:lnTo>
                      <a:pt x="0" y="6"/>
                    </a:lnTo>
                    <a:lnTo>
                      <a:pt x="52" y="8"/>
                    </a:lnTo>
                    <a:lnTo>
                      <a:pt x="53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3D0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2" name="Freeform 190"/>
              <p:cNvSpPr>
                <a:spLocks/>
              </p:cNvSpPr>
              <p:nvPr/>
            </p:nvSpPr>
            <p:spPr bwMode="auto">
              <a:xfrm>
                <a:off x="3409" y="3307"/>
                <a:ext cx="27" cy="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4"/>
                  </a:cxn>
                  <a:cxn ang="0">
                    <a:pos x="48" y="6"/>
                  </a:cxn>
                  <a:cxn ang="0">
                    <a:pos x="53" y="2"/>
                  </a:cxn>
                  <a:cxn ang="0">
                    <a:pos x="5" y="0"/>
                  </a:cxn>
                </a:cxnLst>
                <a:rect l="0" t="0" r="r" b="b"/>
                <a:pathLst>
                  <a:path w="53" h="6">
                    <a:moveTo>
                      <a:pt x="5" y="0"/>
                    </a:moveTo>
                    <a:lnTo>
                      <a:pt x="0" y="4"/>
                    </a:lnTo>
                    <a:lnTo>
                      <a:pt x="48" y="6"/>
                    </a:lnTo>
                    <a:lnTo>
                      <a:pt x="53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3F0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3" name="Freeform 191"/>
              <p:cNvSpPr>
                <a:spLocks/>
              </p:cNvSpPr>
              <p:nvPr/>
            </p:nvSpPr>
            <p:spPr bwMode="auto">
              <a:xfrm>
                <a:off x="3410" y="3304"/>
                <a:ext cx="26" cy="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"/>
                  </a:cxn>
                  <a:cxn ang="0">
                    <a:pos x="48" y="5"/>
                  </a:cxn>
                  <a:cxn ang="0">
                    <a:pos x="52" y="2"/>
                  </a:cxn>
                  <a:cxn ang="0">
                    <a:pos x="8" y="0"/>
                  </a:cxn>
                </a:cxnLst>
                <a:rect l="0" t="0" r="r" b="b"/>
                <a:pathLst>
                  <a:path w="52" h="5">
                    <a:moveTo>
                      <a:pt x="8" y="0"/>
                    </a:moveTo>
                    <a:lnTo>
                      <a:pt x="0" y="3"/>
                    </a:lnTo>
                    <a:lnTo>
                      <a:pt x="48" y="5"/>
                    </a:lnTo>
                    <a:lnTo>
                      <a:pt x="52" y="2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4" name="Freeform 192"/>
              <p:cNvSpPr>
                <a:spLocks/>
              </p:cNvSpPr>
              <p:nvPr/>
            </p:nvSpPr>
            <p:spPr bwMode="auto">
              <a:xfrm>
                <a:off x="3412" y="3304"/>
                <a:ext cx="24" cy="4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48" y="7"/>
                  </a:cxn>
                  <a:cxn ang="0">
                    <a:pos x="48" y="2"/>
                  </a:cxn>
                  <a:cxn ang="0">
                    <a:pos x="4" y="0"/>
                  </a:cxn>
                </a:cxnLst>
                <a:rect l="0" t="0" r="r" b="b"/>
                <a:pathLst>
                  <a:path w="48" h="7">
                    <a:moveTo>
                      <a:pt x="4" y="0"/>
                    </a:moveTo>
                    <a:lnTo>
                      <a:pt x="0" y="5"/>
                    </a:lnTo>
                    <a:lnTo>
                      <a:pt x="48" y="7"/>
                    </a:lnTo>
                    <a:lnTo>
                      <a:pt x="48" y="2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5" name="Freeform 193"/>
              <p:cNvSpPr>
                <a:spLocks/>
              </p:cNvSpPr>
              <p:nvPr/>
            </p:nvSpPr>
            <p:spPr bwMode="auto">
              <a:xfrm>
                <a:off x="3413" y="3303"/>
                <a:ext cx="23" cy="2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4"/>
                  </a:cxn>
                  <a:cxn ang="0">
                    <a:pos x="44" y="6"/>
                  </a:cxn>
                  <a:cxn ang="0">
                    <a:pos x="44" y="2"/>
                  </a:cxn>
                  <a:cxn ang="0">
                    <a:pos x="5" y="0"/>
                  </a:cxn>
                </a:cxnLst>
                <a:rect l="0" t="0" r="r" b="b"/>
                <a:pathLst>
                  <a:path w="44" h="6">
                    <a:moveTo>
                      <a:pt x="5" y="0"/>
                    </a:moveTo>
                    <a:lnTo>
                      <a:pt x="0" y="4"/>
                    </a:lnTo>
                    <a:lnTo>
                      <a:pt x="44" y="6"/>
                    </a:lnTo>
                    <a:lnTo>
                      <a:pt x="44" y="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491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6" name="Freeform 194"/>
              <p:cNvSpPr>
                <a:spLocks/>
              </p:cNvSpPr>
              <p:nvPr/>
            </p:nvSpPr>
            <p:spPr bwMode="auto">
              <a:xfrm>
                <a:off x="3413" y="3301"/>
                <a:ext cx="23" cy="4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8"/>
                  </a:cxn>
                  <a:cxn ang="0">
                    <a:pos x="44" y="10"/>
                  </a:cxn>
                  <a:cxn ang="0">
                    <a:pos x="44" y="0"/>
                  </a:cxn>
                  <a:cxn ang="0">
                    <a:pos x="5" y="0"/>
                  </a:cxn>
                </a:cxnLst>
                <a:rect l="0" t="0" r="r" b="b"/>
                <a:pathLst>
                  <a:path w="44" h="10">
                    <a:moveTo>
                      <a:pt x="5" y="0"/>
                    </a:moveTo>
                    <a:lnTo>
                      <a:pt x="0" y="8"/>
                    </a:lnTo>
                    <a:lnTo>
                      <a:pt x="44" y="10"/>
                    </a:lnTo>
                    <a:lnTo>
                      <a:pt x="44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4F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7" name="Freeform 195"/>
              <p:cNvSpPr>
                <a:spLocks/>
              </p:cNvSpPr>
              <p:nvPr/>
            </p:nvSpPr>
            <p:spPr bwMode="auto">
              <a:xfrm>
                <a:off x="3416" y="3301"/>
                <a:ext cx="20" cy="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39" y="6"/>
                  </a:cxn>
                  <a:cxn ang="0">
                    <a:pos x="39" y="0"/>
                  </a:cxn>
                  <a:cxn ang="0">
                    <a:pos x="4" y="0"/>
                  </a:cxn>
                </a:cxnLst>
                <a:rect l="0" t="0" r="r" b="b"/>
                <a:pathLst>
                  <a:path w="39" h="6">
                    <a:moveTo>
                      <a:pt x="4" y="0"/>
                    </a:moveTo>
                    <a:lnTo>
                      <a:pt x="0" y="4"/>
                    </a:lnTo>
                    <a:lnTo>
                      <a:pt x="39" y="6"/>
                    </a:lnTo>
                    <a:lnTo>
                      <a:pt x="39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51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8" name="Freeform 196"/>
              <p:cNvSpPr>
                <a:spLocks/>
              </p:cNvSpPr>
              <p:nvPr/>
            </p:nvSpPr>
            <p:spPr bwMode="auto">
              <a:xfrm>
                <a:off x="3416" y="3298"/>
                <a:ext cx="22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5"/>
                  </a:cxn>
                  <a:cxn ang="0">
                    <a:pos x="39" y="5"/>
                  </a:cxn>
                  <a:cxn ang="0">
                    <a:pos x="45" y="2"/>
                  </a:cxn>
                  <a:cxn ang="0">
                    <a:pos x="10" y="0"/>
                  </a:cxn>
                </a:cxnLst>
                <a:rect l="0" t="0" r="r" b="b"/>
                <a:pathLst>
                  <a:path w="45" h="5">
                    <a:moveTo>
                      <a:pt x="10" y="0"/>
                    </a:moveTo>
                    <a:lnTo>
                      <a:pt x="0" y="5"/>
                    </a:lnTo>
                    <a:lnTo>
                      <a:pt x="39" y="5"/>
                    </a:lnTo>
                    <a:lnTo>
                      <a:pt x="45" y="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56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69" name="Freeform 197"/>
              <p:cNvSpPr>
                <a:spLocks/>
              </p:cNvSpPr>
              <p:nvPr/>
            </p:nvSpPr>
            <p:spPr bwMode="auto">
              <a:xfrm>
                <a:off x="3418" y="3298"/>
                <a:ext cx="20" cy="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5"/>
                  </a:cxn>
                  <a:cxn ang="0">
                    <a:pos x="35" y="5"/>
                  </a:cxn>
                  <a:cxn ang="0">
                    <a:pos x="41" y="2"/>
                  </a:cxn>
                  <a:cxn ang="0">
                    <a:pos x="6" y="0"/>
                  </a:cxn>
                </a:cxnLst>
                <a:rect l="0" t="0" r="r" b="b"/>
                <a:pathLst>
                  <a:path w="41" h="5">
                    <a:moveTo>
                      <a:pt x="6" y="0"/>
                    </a:moveTo>
                    <a:lnTo>
                      <a:pt x="0" y="5"/>
                    </a:lnTo>
                    <a:lnTo>
                      <a:pt x="35" y="5"/>
                    </a:lnTo>
                    <a:lnTo>
                      <a:pt x="41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59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0" name="Freeform 198"/>
              <p:cNvSpPr>
                <a:spLocks/>
              </p:cNvSpPr>
              <p:nvPr/>
            </p:nvSpPr>
            <p:spPr bwMode="auto">
              <a:xfrm>
                <a:off x="3421" y="3296"/>
                <a:ext cx="17" cy="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"/>
                  </a:cxn>
                  <a:cxn ang="0">
                    <a:pos x="35" y="6"/>
                  </a:cxn>
                  <a:cxn ang="0">
                    <a:pos x="35" y="2"/>
                  </a:cxn>
                  <a:cxn ang="0">
                    <a:pos x="3" y="0"/>
                  </a:cxn>
                </a:cxnLst>
                <a:rect l="0" t="0" r="r" b="b"/>
                <a:pathLst>
                  <a:path w="35" h="6">
                    <a:moveTo>
                      <a:pt x="3" y="0"/>
                    </a:moveTo>
                    <a:lnTo>
                      <a:pt x="0" y="4"/>
                    </a:lnTo>
                    <a:lnTo>
                      <a:pt x="35" y="6"/>
                    </a:lnTo>
                    <a:lnTo>
                      <a:pt x="35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5B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1" name="Freeform 199"/>
              <p:cNvSpPr>
                <a:spLocks/>
              </p:cNvSpPr>
              <p:nvPr/>
            </p:nvSpPr>
            <p:spPr bwMode="auto">
              <a:xfrm>
                <a:off x="3421" y="3296"/>
                <a:ext cx="17" cy="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"/>
                  </a:cxn>
                  <a:cxn ang="0">
                    <a:pos x="35" y="6"/>
                  </a:cxn>
                  <a:cxn ang="0">
                    <a:pos x="35" y="2"/>
                  </a:cxn>
                  <a:cxn ang="0">
                    <a:pos x="3" y="0"/>
                  </a:cxn>
                </a:cxnLst>
                <a:rect l="0" t="0" r="r" b="b"/>
                <a:pathLst>
                  <a:path w="35" h="6">
                    <a:moveTo>
                      <a:pt x="3" y="0"/>
                    </a:moveTo>
                    <a:lnTo>
                      <a:pt x="0" y="4"/>
                    </a:lnTo>
                    <a:lnTo>
                      <a:pt x="35" y="6"/>
                    </a:lnTo>
                    <a:lnTo>
                      <a:pt x="35" y="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0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2" name="Freeform 200"/>
              <p:cNvSpPr>
                <a:spLocks/>
              </p:cNvSpPr>
              <p:nvPr/>
            </p:nvSpPr>
            <p:spPr bwMode="auto">
              <a:xfrm>
                <a:off x="3423" y="3294"/>
                <a:ext cx="15" cy="3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32" y="6"/>
                  </a:cxn>
                  <a:cxn ang="0">
                    <a:pos x="32" y="0"/>
                  </a:cxn>
                  <a:cxn ang="0">
                    <a:pos x="6" y="0"/>
                  </a:cxn>
                </a:cxnLst>
                <a:rect l="0" t="0" r="r" b="b"/>
                <a:pathLst>
                  <a:path w="32" h="6">
                    <a:moveTo>
                      <a:pt x="6" y="0"/>
                    </a:moveTo>
                    <a:lnTo>
                      <a:pt x="0" y="4"/>
                    </a:lnTo>
                    <a:lnTo>
                      <a:pt x="32" y="6"/>
                    </a:lnTo>
                    <a:lnTo>
                      <a:pt x="32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3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3" name="Freeform 201"/>
              <p:cNvSpPr>
                <a:spLocks/>
              </p:cNvSpPr>
              <p:nvPr/>
            </p:nvSpPr>
            <p:spPr bwMode="auto">
              <a:xfrm>
                <a:off x="3423" y="3294"/>
                <a:ext cx="15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32" y="6"/>
                  </a:cxn>
                  <a:cxn ang="0">
                    <a:pos x="32" y="0"/>
                  </a:cxn>
                  <a:cxn ang="0">
                    <a:pos x="9" y="0"/>
                  </a:cxn>
                </a:cxnLst>
                <a:rect l="0" t="0" r="r" b="b"/>
                <a:pathLst>
                  <a:path w="32" h="6">
                    <a:moveTo>
                      <a:pt x="9" y="0"/>
                    </a:moveTo>
                    <a:lnTo>
                      <a:pt x="0" y="4"/>
                    </a:lnTo>
                    <a:lnTo>
                      <a:pt x="32" y="6"/>
                    </a:lnTo>
                    <a:lnTo>
                      <a:pt x="32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4" name="Freeform 202"/>
              <p:cNvSpPr>
                <a:spLocks/>
              </p:cNvSpPr>
              <p:nvPr/>
            </p:nvSpPr>
            <p:spPr bwMode="auto">
              <a:xfrm>
                <a:off x="3425" y="3292"/>
                <a:ext cx="13" cy="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3"/>
                  </a:cxn>
                  <a:cxn ang="0">
                    <a:pos x="26" y="3"/>
                  </a:cxn>
                  <a:cxn ang="0">
                    <a:pos x="26" y="0"/>
                  </a:cxn>
                  <a:cxn ang="0">
                    <a:pos x="3" y="0"/>
                  </a:cxn>
                </a:cxnLst>
                <a:rect l="0" t="0" r="r" b="b"/>
                <a:pathLst>
                  <a:path w="26" h="3">
                    <a:moveTo>
                      <a:pt x="3" y="0"/>
                    </a:moveTo>
                    <a:lnTo>
                      <a:pt x="0" y="3"/>
                    </a:lnTo>
                    <a:lnTo>
                      <a:pt x="26" y="3"/>
                    </a:lnTo>
                    <a:lnTo>
                      <a:pt x="26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6B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5" name="Freeform 203"/>
              <p:cNvSpPr>
                <a:spLocks/>
              </p:cNvSpPr>
              <p:nvPr/>
            </p:nvSpPr>
            <p:spPr bwMode="auto">
              <a:xfrm>
                <a:off x="3427" y="3290"/>
                <a:ext cx="11" cy="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9"/>
                  </a:cxn>
                  <a:cxn ang="0">
                    <a:pos x="23" y="9"/>
                  </a:cxn>
                  <a:cxn ang="0">
                    <a:pos x="23" y="2"/>
                  </a:cxn>
                  <a:cxn ang="0">
                    <a:pos x="6" y="0"/>
                  </a:cxn>
                </a:cxnLst>
                <a:rect l="0" t="0" r="r" b="b"/>
                <a:pathLst>
                  <a:path w="23" h="9">
                    <a:moveTo>
                      <a:pt x="6" y="0"/>
                    </a:moveTo>
                    <a:lnTo>
                      <a:pt x="0" y="9"/>
                    </a:lnTo>
                    <a:lnTo>
                      <a:pt x="23" y="9"/>
                    </a:lnTo>
                    <a:lnTo>
                      <a:pt x="23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6" name="Freeform 204"/>
              <p:cNvSpPr>
                <a:spLocks/>
              </p:cNvSpPr>
              <p:nvPr/>
            </p:nvSpPr>
            <p:spPr bwMode="auto">
              <a:xfrm>
                <a:off x="3427" y="3290"/>
                <a:ext cx="11" cy="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6"/>
                  </a:cxn>
                  <a:cxn ang="0">
                    <a:pos x="23" y="6"/>
                  </a:cxn>
                  <a:cxn ang="0">
                    <a:pos x="23" y="2"/>
                  </a:cxn>
                  <a:cxn ang="0">
                    <a:pos x="6" y="0"/>
                  </a:cxn>
                </a:cxnLst>
                <a:rect l="0" t="0" r="r" b="b"/>
                <a:pathLst>
                  <a:path w="23" h="6">
                    <a:moveTo>
                      <a:pt x="6" y="0"/>
                    </a:moveTo>
                    <a:lnTo>
                      <a:pt x="0" y="6"/>
                    </a:lnTo>
                    <a:lnTo>
                      <a:pt x="23" y="6"/>
                    </a:lnTo>
                    <a:lnTo>
                      <a:pt x="23" y="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7" name="Freeform 205"/>
              <p:cNvSpPr>
                <a:spLocks/>
              </p:cNvSpPr>
              <p:nvPr/>
            </p:nvSpPr>
            <p:spPr bwMode="auto">
              <a:xfrm>
                <a:off x="3430" y="3288"/>
                <a:ext cx="8" cy="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3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4" y="0"/>
                  </a:cxn>
                </a:cxnLst>
                <a:rect l="0" t="0" r="r" b="b"/>
                <a:pathLst>
                  <a:path w="17" h="5">
                    <a:moveTo>
                      <a:pt x="4" y="0"/>
                    </a:moveTo>
                    <a:lnTo>
                      <a:pt x="0" y="3"/>
                    </a:lnTo>
                    <a:lnTo>
                      <a:pt x="17" y="5"/>
                    </a:lnTo>
                    <a:lnTo>
                      <a:pt x="17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75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8" name="Freeform 206"/>
              <p:cNvSpPr>
                <a:spLocks/>
              </p:cNvSpPr>
              <p:nvPr/>
            </p:nvSpPr>
            <p:spPr bwMode="auto">
              <a:xfrm>
                <a:off x="3430" y="3288"/>
                <a:ext cx="8" cy="3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3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7" y="0"/>
                  </a:cxn>
                </a:cxnLst>
                <a:rect l="0" t="0" r="r" b="b"/>
                <a:pathLst>
                  <a:path w="17" h="5">
                    <a:moveTo>
                      <a:pt x="7" y="0"/>
                    </a:moveTo>
                    <a:lnTo>
                      <a:pt x="0" y="3"/>
                    </a:lnTo>
                    <a:lnTo>
                      <a:pt x="17" y="5"/>
                    </a:lnTo>
                    <a:lnTo>
                      <a:pt x="17" y="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66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79" name="Freeform 207"/>
              <p:cNvSpPr>
                <a:spLocks/>
              </p:cNvSpPr>
              <p:nvPr/>
            </p:nvSpPr>
            <p:spPr bwMode="auto">
              <a:xfrm>
                <a:off x="3432" y="3286"/>
                <a:ext cx="6" cy="2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0" y="4"/>
                  </a:cxn>
                  <a:cxn ang="0">
                    <a:pos x="13" y="4"/>
                  </a:cxn>
                  <a:cxn ang="0">
                    <a:pos x="13" y="0"/>
                  </a:cxn>
                  <a:cxn ang="0">
                    <a:pos x="3" y="0"/>
                  </a:cxn>
                </a:cxnLst>
                <a:rect l="0" t="0" r="r" b="b"/>
                <a:pathLst>
                  <a:path w="13" h="4">
                    <a:moveTo>
                      <a:pt x="3" y="0"/>
                    </a:moveTo>
                    <a:lnTo>
                      <a:pt x="0" y="4"/>
                    </a:lnTo>
                    <a:lnTo>
                      <a:pt x="13" y="4"/>
                    </a:lnTo>
                    <a:lnTo>
                      <a:pt x="1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66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0" name="Freeform 208"/>
              <p:cNvSpPr>
                <a:spLocks/>
              </p:cNvSpPr>
              <p:nvPr/>
            </p:nvSpPr>
            <p:spPr bwMode="auto">
              <a:xfrm>
                <a:off x="3434" y="3286"/>
                <a:ext cx="4" cy="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10" y="4"/>
                  </a:cxn>
                  <a:cxn ang="0">
                    <a:pos x="10" y="0"/>
                  </a:cxn>
                  <a:cxn ang="0">
                    <a:pos x="6" y="0"/>
                  </a:cxn>
                </a:cxnLst>
                <a:rect l="0" t="0" r="r" b="b"/>
                <a:pathLst>
                  <a:path w="10" h="4">
                    <a:moveTo>
                      <a:pt x="6" y="0"/>
                    </a:moveTo>
                    <a:lnTo>
                      <a:pt x="0" y="4"/>
                    </a:lnTo>
                    <a:lnTo>
                      <a:pt x="10" y="4"/>
                    </a:lnTo>
                    <a:lnTo>
                      <a:pt x="1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7F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1" name="Freeform 209"/>
              <p:cNvSpPr>
                <a:spLocks/>
              </p:cNvSpPr>
              <p:nvPr/>
            </p:nvSpPr>
            <p:spPr bwMode="auto">
              <a:xfrm>
                <a:off x="3434" y="3284"/>
                <a:ext cx="7" cy="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4"/>
                  </a:cxn>
                  <a:cxn ang="0">
                    <a:pos x="10" y="4"/>
                  </a:cxn>
                  <a:cxn ang="0">
                    <a:pos x="15" y="0"/>
                  </a:cxn>
                  <a:cxn ang="0">
                    <a:pos x="6" y="0"/>
                  </a:cxn>
                </a:cxnLst>
                <a:rect l="0" t="0" r="r" b="b"/>
                <a:pathLst>
                  <a:path w="15" h="4">
                    <a:moveTo>
                      <a:pt x="6" y="0"/>
                    </a:moveTo>
                    <a:lnTo>
                      <a:pt x="0" y="4"/>
                    </a:lnTo>
                    <a:lnTo>
                      <a:pt x="10" y="4"/>
                    </a:lnTo>
                    <a:lnTo>
                      <a:pt x="15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668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2" name="Freeform 210"/>
              <p:cNvSpPr>
                <a:spLocks/>
              </p:cNvSpPr>
              <p:nvPr/>
            </p:nvSpPr>
            <p:spPr bwMode="auto">
              <a:xfrm>
                <a:off x="3436" y="3284"/>
                <a:ext cx="5" cy="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4"/>
                  </a:cxn>
                  <a:cxn ang="0">
                    <a:pos x="4" y="4"/>
                  </a:cxn>
                  <a:cxn ang="0">
                    <a:pos x="9" y="0"/>
                  </a:cxn>
                  <a:cxn ang="0">
                    <a:pos x="4" y="0"/>
                  </a:cxn>
                </a:cxnLst>
                <a:rect l="0" t="0" r="r" b="b"/>
                <a:pathLst>
                  <a:path w="9" h="4">
                    <a:moveTo>
                      <a:pt x="4" y="0"/>
                    </a:moveTo>
                    <a:lnTo>
                      <a:pt x="0" y="4"/>
                    </a:lnTo>
                    <a:lnTo>
                      <a:pt x="4" y="4"/>
                    </a:lnTo>
                    <a:lnTo>
                      <a:pt x="9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87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3" name="Freeform 211"/>
              <p:cNvSpPr>
                <a:spLocks/>
              </p:cNvSpPr>
              <p:nvPr/>
            </p:nvSpPr>
            <p:spPr bwMode="auto">
              <a:xfrm>
                <a:off x="3436" y="3281"/>
                <a:ext cx="5" cy="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9" y="5"/>
                  </a:cxn>
                  <a:cxn ang="0">
                    <a:pos x="9" y="0"/>
                  </a:cxn>
                  <a:cxn ang="0">
                    <a:pos x="4" y="0"/>
                  </a:cxn>
                </a:cxnLst>
                <a:rect l="0" t="0" r="r" b="b"/>
                <a:pathLst>
                  <a:path w="9" h="5">
                    <a:moveTo>
                      <a:pt x="4" y="0"/>
                    </a:moveTo>
                    <a:lnTo>
                      <a:pt x="0" y="5"/>
                    </a:lnTo>
                    <a:lnTo>
                      <a:pt x="9" y="5"/>
                    </a:lnTo>
                    <a:lnTo>
                      <a:pt x="9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4" name="Rectangle 212"/>
              <p:cNvSpPr>
                <a:spLocks noChangeArrowheads="1"/>
              </p:cNvSpPr>
              <p:nvPr/>
            </p:nvSpPr>
            <p:spPr bwMode="auto">
              <a:xfrm>
                <a:off x="3438" y="3279"/>
                <a:ext cx="3" cy="5"/>
              </a:xfrm>
              <a:prstGeom prst="rect">
                <a:avLst/>
              </a:prstGeom>
              <a:solidFill>
                <a:srgbClr val="668E5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5" name="Freeform 213"/>
              <p:cNvSpPr>
                <a:spLocks/>
              </p:cNvSpPr>
              <p:nvPr/>
            </p:nvSpPr>
            <p:spPr bwMode="auto">
              <a:xfrm>
                <a:off x="3438" y="3279"/>
                <a:ext cx="3" cy="2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4"/>
                  </a:cxn>
                  <a:cxn ang="0">
                    <a:pos x="5" y="4"/>
                  </a:cxn>
                  <a:cxn ang="0">
                    <a:pos x="5" y="0"/>
                  </a:cxn>
                  <a:cxn ang="0">
                    <a:pos x="5" y="0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lnTo>
                      <a:pt x="0" y="4"/>
                    </a:lnTo>
                    <a:lnTo>
                      <a:pt x="5" y="4"/>
                    </a:lnTo>
                    <a:lnTo>
                      <a:pt x="5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6691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6" name="Freeform 214"/>
              <p:cNvSpPr>
                <a:spLocks/>
              </p:cNvSpPr>
              <p:nvPr/>
            </p:nvSpPr>
            <p:spPr bwMode="auto">
              <a:xfrm>
                <a:off x="3438" y="3278"/>
                <a:ext cx="3" cy="1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5" y="0"/>
                  </a:cxn>
                  <a:cxn ang="0">
                    <a:pos x="5" y="4"/>
                  </a:cxn>
                  <a:cxn ang="0">
                    <a:pos x="0" y="4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lnTo>
                      <a:pt x="5" y="0"/>
                    </a:lnTo>
                    <a:lnTo>
                      <a:pt x="5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693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7" name="Freeform 215"/>
              <p:cNvSpPr>
                <a:spLocks/>
              </p:cNvSpPr>
              <p:nvPr/>
            </p:nvSpPr>
            <p:spPr bwMode="auto">
              <a:xfrm>
                <a:off x="3441" y="3278"/>
                <a:ext cx="1" cy="1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h="4">
                    <a:moveTo>
                      <a:pt x="0" y="4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6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8" name="Freeform 216"/>
              <p:cNvSpPr>
                <a:spLocks/>
              </p:cNvSpPr>
              <p:nvPr/>
            </p:nvSpPr>
            <p:spPr bwMode="auto">
              <a:xfrm>
                <a:off x="2506" y="3153"/>
                <a:ext cx="114" cy="97"/>
              </a:xfrm>
              <a:custGeom>
                <a:avLst/>
                <a:gdLst/>
                <a:ahLst/>
                <a:cxnLst>
                  <a:cxn ang="0">
                    <a:pos x="13" y="185"/>
                  </a:cxn>
                  <a:cxn ang="0">
                    <a:pos x="0" y="185"/>
                  </a:cxn>
                  <a:cxn ang="0">
                    <a:pos x="207" y="0"/>
                  </a:cxn>
                  <a:cxn ang="0">
                    <a:pos x="229" y="28"/>
                  </a:cxn>
                  <a:cxn ang="0">
                    <a:pos x="34" y="194"/>
                  </a:cxn>
                  <a:cxn ang="0">
                    <a:pos x="13" y="185"/>
                  </a:cxn>
                </a:cxnLst>
                <a:rect l="0" t="0" r="r" b="b"/>
                <a:pathLst>
                  <a:path w="229" h="194">
                    <a:moveTo>
                      <a:pt x="13" y="185"/>
                    </a:moveTo>
                    <a:lnTo>
                      <a:pt x="0" y="185"/>
                    </a:lnTo>
                    <a:lnTo>
                      <a:pt x="207" y="0"/>
                    </a:lnTo>
                    <a:lnTo>
                      <a:pt x="229" y="28"/>
                    </a:lnTo>
                    <a:lnTo>
                      <a:pt x="34" y="194"/>
                    </a:lnTo>
                    <a:lnTo>
                      <a:pt x="13" y="185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89" name="Freeform 217"/>
              <p:cNvSpPr>
                <a:spLocks/>
              </p:cNvSpPr>
              <p:nvPr/>
            </p:nvSpPr>
            <p:spPr bwMode="auto">
              <a:xfrm>
                <a:off x="2240" y="3176"/>
                <a:ext cx="113" cy="55"/>
              </a:xfrm>
              <a:custGeom>
                <a:avLst/>
                <a:gdLst/>
                <a:ahLst/>
                <a:cxnLst>
                  <a:cxn ang="0">
                    <a:pos x="26" y="109"/>
                  </a:cxn>
                  <a:cxn ang="0">
                    <a:pos x="0" y="109"/>
                  </a:cxn>
                  <a:cxn ang="0">
                    <a:pos x="37" y="57"/>
                  </a:cxn>
                  <a:cxn ang="0">
                    <a:pos x="79" y="59"/>
                  </a:cxn>
                  <a:cxn ang="0">
                    <a:pos x="173" y="11"/>
                  </a:cxn>
                  <a:cxn ang="0">
                    <a:pos x="227" y="0"/>
                  </a:cxn>
                  <a:cxn ang="0">
                    <a:pos x="181" y="56"/>
                  </a:cxn>
                  <a:cxn ang="0">
                    <a:pos x="137" y="67"/>
                  </a:cxn>
                  <a:cxn ang="0">
                    <a:pos x="26" y="109"/>
                  </a:cxn>
                </a:cxnLst>
                <a:rect l="0" t="0" r="r" b="b"/>
                <a:pathLst>
                  <a:path w="227" h="109">
                    <a:moveTo>
                      <a:pt x="26" y="109"/>
                    </a:moveTo>
                    <a:lnTo>
                      <a:pt x="0" y="109"/>
                    </a:lnTo>
                    <a:lnTo>
                      <a:pt x="37" y="57"/>
                    </a:lnTo>
                    <a:lnTo>
                      <a:pt x="79" y="59"/>
                    </a:lnTo>
                    <a:lnTo>
                      <a:pt x="173" y="11"/>
                    </a:lnTo>
                    <a:lnTo>
                      <a:pt x="227" y="0"/>
                    </a:lnTo>
                    <a:lnTo>
                      <a:pt x="181" y="56"/>
                    </a:lnTo>
                    <a:lnTo>
                      <a:pt x="137" y="67"/>
                    </a:lnTo>
                    <a:lnTo>
                      <a:pt x="26" y="109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0" name="Freeform 218"/>
              <p:cNvSpPr>
                <a:spLocks/>
              </p:cNvSpPr>
              <p:nvPr/>
            </p:nvSpPr>
            <p:spPr bwMode="auto">
              <a:xfrm>
                <a:off x="3084" y="2826"/>
                <a:ext cx="370" cy="399"/>
              </a:xfrm>
              <a:custGeom>
                <a:avLst/>
                <a:gdLst/>
                <a:ahLst/>
                <a:cxnLst>
                  <a:cxn ang="0">
                    <a:pos x="456" y="687"/>
                  </a:cxn>
                  <a:cxn ang="0">
                    <a:pos x="397" y="657"/>
                  </a:cxn>
                  <a:cxn ang="0">
                    <a:pos x="317" y="670"/>
                  </a:cxn>
                  <a:cxn ang="0">
                    <a:pos x="238" y="681"/>
                  </a:cxn>
                  <a:cxn ang="0">
                    <a:pos x="159" y="674"/>
                  </a:cxn>
                  <a:cxn ang="0">
                    <a:pos x="172" y="655"/>
                  </a:cxn>
                  <a:cxn ang="0">
                    <a:pos x="120" y="616"/>
                  </a:cxn>
                  <a:cxn ang="0">
                    <a:pos x="78" y="559"/>
                  </a:cxn>
                  <a:cxn ang="0">
                    <a:pos x="41" y="539"/>
                  </a:cxn>
                  <a:cxn ang="0">
                    <a:pos x="11" y="532"/>
                  </a:cxn>
                  <a:cxn ang="0">
                    <a:pos x="20" y="504"/>
                  </a:cxn>
                  <a:cxn ang="0">
                    <a:pos x="48" y="471"/>
                  </a:cxn>
                  <a:cxn ang="0">
                    <a:pos x="26" y="458"/>
                  </a:cxn>
                  <a:cxn ang="0">
                    <a:pos x="87" y="353"/>
                  </a:cxn>
                  <a:cxn ang="0">
                    <a:pos x="210" y="249"/>
                  </a:cxn>
                  <a:cxn ang="0">
                    <a:pos x="212" y="275"/>
                  </a:cxn>
                  <a:cxn ang="0">
                    <a:pos x="161" y="325"/>
                  </a:cxn>
                  <a:cxn ang="0">
                    <a:pos x="181" y="321"/>
                  </a:cxn>
                  <a:cxn ang="0">
                    <a:pos x="229" y="297"/>
                  </a:cxn>
                  <a:cxn ang="0">
                    <a:pos x="258" y="312"/>
                  </a:cxn>
                  <a:cxn ang="0">
                    <a:pos x="170" y="362"/>
                  </a:cxn>
                  <a:cxn ang="0">
                    <a:pos x="98" y="439"/>
                  </a:cxn>
                  <a:cxn ang="0">
                    <a:pos x="140" y="452"/>
                  </a:cxn>
                  <a:cxn ang="0">
                    <a:pos x="210" y="421"/>
                  </a:cxn>
                  <a:cxn ang="0">
                    <a:pos x="179" y="452"/>
                  </a:cxn>
                  <a:cxn ang="0">
                    <a:pos x="113" y="498"/>
                  </a:cxn>
                  <a:cxn ang="0">
                    <a:pos x="109" y="554"/>
                  </a:cxn>
                  <a:cxn ang="0">
                    <a:pos x="131" y="572"/>
                  </a:cxn>
                  <a:cxn ang="0">
                    <a:pos x="140" y="596"/>
                  </a:cxn>
                  <a:cxn ang="0">
                    <a:pos x="201" y="607"/>
                  </a:cxn>
                  <a:cxn ang="0">
                    <a:pos x="282" y="616"/>
                  </a:cxn>
                  <a:cxn ang="0">
                    <a:pos x="364" y="622"/>
                  </a:cxn>
                  <a:cxn ang="0">
                    <a:pos x="443" y="618"/>
                  </a:cxn>
                  <a:cxn ang="0">
                    <a:pos x="500" y="318"/>
                  </a:cxn>
                  <a:cxn ang="0">
                    <a:pos x="487" y="236"/>
                  </a:cxn>
                  <a:cxn ang="0">
                    <a:pos x="463" y="234"/>
                  </a:cxn>
                  <a:cxn ang="0">
                    <a:pos x="487" y="190"/>
                  </a:cxn>
                  <a:cxn ang="0">
                    <a:pos x="410" y="194"/>
                  </a:cxn>
                  <a:cxn ang="0">
                    <a:pos x="282" y="187"/>
                  </a:cxn>
                  <a:cxn ang="0">
                    <a:pos x="179" y="135"/>
                  </a:cxn>
                  <a:cxn ang="0">
                    <a:pos x="133" y="33"/>
                  </a:cxn>
                  <a:cxn ang="0">
                    <a:pos x="179" y="43"/>
                  </a:cxn>
                  <a:cxn ang="0">
                    <a:pos x="216" y="118"/>
                  </a:cxn>
                  <a:cxn ang="0">
                    <a:pos x="312" y="140"/>
                  </a:cxn>
                  <a:cxn ang="0">
                    <a:pos x="424" y="140"/>
                  </a:cxn>
                  <a:cxn ang="0">
                    <a:pos x="535" y="137"/>
                  </a:cxn>
                  <a:cxn ang="0">
                    <a:pos x="650" y="131"/>
                  </a:cxn>
                  <a:cxn ang="0">
                    <a:pos x="694" y="107"/>
                  </a:cxn>
                  <a:cxn ang="0">
                    <a:pos x="731" y="118"/>
                  </a:cxn>
                  <a:cxn ang="0">
                    <a:pos x="677" y="163"/>
                  </a:cxn>
                  <a:cxn ang="0">
                    <a:pos x="585" y="175"/>
                  </a:cxn>
                  <a:cxn ang="0">
                    <a:pos x="530" y="343"/>
                  </a:cxn>
                  <a:cxn ang="0">
                    <a:pos x="502" y="563"/>
                  </a:cxn>
                  <a:cxn ang="0">
                    <a:pos x="544" y="611"/>
                  </a:cxn>
                  <a:cxn ang="0">
                    <a:pos x="613" y="602"/>
                  </a:cxn>
                  <a:cxn ang="0">
                    <a:pos x="589" y="639"/>
                  </a:cxn>
                  <a:cxn ang="0">
                    <a:pos x="515" y="651"/>
                  </a:cxn>
                  <a:cxn ang="0">
                    <a:pos x="482" y="762"/>
                  </a:cxn>
                  <a:cxn ang="0">
                    <a:pos x="460" y="790"/>
                  </a:cxn>
                </a:cxnLst>
                <a:rect l="0" t="0" r="r" b="b"/>
                <a:pathLst>
                  <a:path w="740" h="799">
                    <a:moveTo>
                      <a:pt x="452" y="788"/>
                    </a:moveTo>
                    <a:lnTo>
                      <a:pt x="454" y="753"/>
                    </a:lnTo>
                    <a:lnTo>
                      <a:pt x="456" y="720"/>
                    </a:lnTo>
                    <a:lnTo>
                      <a:pt x="456" y="687"/>
                    </a:lnTo>
                    <a:lnTo>
                      <a:pt x="458" y="653"/>
                    </a:lnTo>
                    <a:lnTo>
                      <a:pt x="437" y="653"/>
                    </a:lnTo>
                    <a:lnTo>
                      <a:pt x="417" y="655"/>
                    </a:lnTo>
                    <a:lnTo>
                      <a:pt x="397" y="657"/>
                    </a:lnTo>
                    <a:lnTo>
                      <a:pt x="377" y="659"/>
                    </a:lnTo>
                    <a:lnTo>
                      <a:pt x="356" y="663"/>
                    </a:lnTo>
                    <a:lnTo>
                      <a:pt x="338" y="666"/>
                    </a:lnTo>
                    <a:lnTo>
                      <a:pt x="317" y="670"/>
                    </a:lnTo>
                    <a:lnTo>
                      <a:pt x="297" y="674"/>
                    </a:lnTo>
                    <a:lnTo>
                      <a:pt x="277" y="677"/>
                    </a:lnTo>
                    <a:lnTo>
                      <a:pt x="258" y="679"/>
                    </a:lnTo>
                    <a:lnTo>
                      <a:pt x="238" y="681"/>
                    </a:lnTo>
                    <a:lnTo>
                      <a:pt x="218" y="681"/>
                    </a:lnTo>
                    <a:lnTo>
                      <a:pt x="198" y="681"/>
                    </a:lnTo>
                    <a:lnTo>
                      <a:pt x="179" y="679"/>
                    </a:lnTo>
                    <a:lnTo>
                      <a:pt x="159" y="674"/>
                    </a:lnTo>
                    <a:lnTo>
                      <a:pt x="139" y="668"/>
                    </a:lnTo>
                    <a:lnTo>
                      <a:pt x="150" y="664"/>
                    </a:lnTo>
                    <a:lnTo>
                      <a:pt x="161" y="659"/>
                    </a:lnTo>
                    <a:lnTo>
                      <a:pt x="172" y="655"/>
                    </a:lnTo>
                    <a:lnTo>
                      <a:pt x="183" y="651"/>
                    </a:lnTo>
                    <a:lnTo>
                      <a:pt x="155" y="637"/>
                    </a:lnTo>
                    <a:lnTo>
                      <a:pt x="135" y="626"/>
                    </a:lnTo>
                    <a:lnTo>
                      <a:pt x="120" y="616"/>
                    </a:lnTo>
                    <a:lnTo>
                      <a:pt x="107" y="607"/>
                    </a:lnTo>
                    <a:lnTo>
                      <a:pt x="96" y="594"/>
                    </a:lnTo>
                    <a:lnTo>
                      <a:pt x="87" y="580"/>
                    </a:lnTo>
                    <a:lnTo>
                      <a:pt x="78" y="559"/>
                    </a:lnTo>
                    <a:lnTo>
                      <a:pt x="65" y="530"/>
                    </a:lnTo>
                    <a:lnTo>
                      <a:pt x="55" y="535"/>
                    </a:lnTo>
                    <a:lnTo>
                      <a:pt x="48" y="539"/>
                    </a:lnTo>
                    <a:lnTo>
                      <a:pt x="41" y="539"/>
                    </a:lnTo>
                    <a:lnTo>
                      <a:pt x="33" y="539"/>
                    </a:lnTo>
                    <a:lnTo>
                      <a:pt x="26" y="539"/>
                    </a:lnTo>
                    <a:lnTo>
                      <a:pt x="19" y="535"/>
                    </a:lnTo>
                    <a:lnTo>
                      <a:pt x="11" y="532"/>
                    </a:lnTo>
                    <a:lnTo>
                      <a:pt x="0" y="526"/>
                    </a:lnTo>
                    <a:lnTo>
                      <a:pt x="8" y="519"/>
                    </a:lnTo>
                    <a:lnTo>
                      <a:pt x="15" y="511"/>
                    </a:lnTo>
                    <a:lnTo>
                      <a:pt x="20" y="504"/>
                    </a:lnTo>
                    <a:lnTo>
                      <a:pt x="28" y="495"/>
                    </a:lnTo>
                    <a:lnTo>
                      <a:pt x="35" y="485"/>
                    </a:lnTo>
                    <a:lnTo>
                      <a:pt x="43" y="478"/>
                    </a:lnTo>
                    <a:lnTo>
                      <a:pt x="48" y="471"/>
                    </a:lnTo>
                    <a:lnTo>
                      <a:pt x="55" y="463"/>
                    </a:lnTo>
                    <a:lnTo>
                      <a:pt x="46" y="461"/>
                    </a:lnTo>
                    <a:lnTo>
                      <a:pt x="37" y="460"/>
                    </a:lnTo>
                    <a:lnTo>
                      <a:pt x="26" y="458"/>
                    </a:lnTo>
                    <a:lnTo>
                      <a:pt x="17" y="454"/>
                    </a:lnTo>
                    <a:lnTo>
                      <a:pt x="39" y="421"/>
                    </a:lnTo>
                    <a:lnTo>
                      <a:pt x="63" y="386"/>
                    </a:lnTo>
                    <a:lnTo>
                      <a:pt x="87" y="353"/>
                    </a:lnTo>
                    <a:lnTo>
                      <a:pt x="113" y="319"/>
                    </a:lnTo>
                    <a:lnTo>
                      <a:pt x="142" y="292"/>
                    </a:lnTo>
                    <a:lnTo>
                      <a:pt x="175" y="268"/>
                    </a:lnTo>
                    <a:lnTo>
                      <a:pt x="210" y="249"/>
                    </a:lnTo>
                    <a:lnTo>
                      <a:pt x="251" y="240"/>
                    </a:lnTo>
                    <a:lnTo>
                      <a:pt x="238" y="251"/>
                    </a:lnTo>
                    <a:lnTo>
                      <a:pt x="225" y="264"/>
                    </a:lnTo>
                    <a:lnTo>
                      <a:pt x="212" y="275"/>
                    </a:lnTo>
                    <a:lnTo>
                      <a:pt x="199" y="288"/>
                    </a:lnTo>
                    <a:lnTo>
                      <a:pt x="186" y="301"/>
                    </a:lnTo>
                    <a:lnTo>
                      <a:pt x="174" y="312"/>
                    </a:lnTo>
                    <a:lnTo>
                      <a:pt x="161" y="325"/>
                    </a:lnTo>
                    <a:lnTo>
                      <a:pt x="148" y="336"/>
                    </a:lnTo>
                    <a:lnTo>
                      <a:pt x="159" y="332"/>
                    </a:lnTo>
                    <a:lnTo>
                      <a:pt x="170" y="327"/>
                    </a:lnTo>
                    <a:lnTo>
                      <a:pt x="181" y="321"/>
                    </a:lnTo>
                    <a:lnTo>
                      <a:pt x="194" y="316"/>
                    </a:lnTo>
                    <a:lnTo>
                      <a:pt x="207" y="310"/>
                    </a:lnTo>
                    <a:lnTo>
                      <a:pt x="218" y="305"/>
                    </a:lnTo>
                    <a:lnTo>
                      <a:pt x="229" y="297"/>
                    </a:lnTo>
                    <a:lnTo>
                      <a:pt x="240" y="292"/>
                    </a:lnTo>
                    <a:lnTo>
                      <a:pt x="247" y="299"/>
                    </a:lnTo>
                    <a:lnTo>
                      <a:pt x="253" y="305"/>
                    </a:lnTo>
                    <a:lnTo>
                      <a:pt x="258" y="312"/>
                    </a:lnTo>
                    <a:lnTo>
                      <a:pt x="266" y="319"/>
                    </a:lnTo>
                    <a:lnTo>
                      <a:pt x="229" y="336"/>
                    </a:lnTo>
                    <a:lnTo>
                      <a:pt x="198" y="351"/>
                    </a:lnTo>
                    <a:lnTo>
                      <a:pt x="170" y="362"/>
                    </a:lnTo>
                    <a:lnTo>
                      <a:pt x="148" y="375"/>
                    </a:lnTo>
                    <a:lnTo>
                      <a:pt x="127" y="391"/>
                    </a:lnTo>
                    <a:lnTo>
                      <a:pt x="111" y="412"/>
                    </a:lnTo>
                    <a:lnTo>
                      <a:pt x="98" y="439"/>
                    </a:lnTo>
                    <a:lnTo>
                      <a:pt x="89" y="474"/>
                    </a:lnTo>
                    <a:lnTo>
                      <a:pt x="105" y="467"/>
                    </a:lnTo>
                    <a:lnTo>
                      <a:pt x="124" y="460"/>
                    </a:lnTo>
                    <a:lnTo>
                      <a:pt x="140" y="452"/>
                    </a:lnTo>
                    <a:lnTo>
                      <a:pt x="159" y="443"/>
                    </a:lnTo>
                    <a:lnTo>
                      <a:pt x="175" y="436"/>
                    </a:lnTo>
                    <a:lnTo>
                      <a:pt x="194" y="428"/>
                    </a:lnTo>
                    <a:lnTo>
                      <a:pt x="210" y="421"/>
                    </a:lnTo>
                    <a:lnTo>
                      <a:pt x="227" y="413"/>
                    </a:lnTo>
                    <a:lnTo>
                      <a:pt x="212" y="426"/>
                    </a:lnTo>
                    <a:lnTo>
                      <a:pt x="196" y="439"/>
                    </a:lnTo>
                    <a:lnTo>
                      <a:pt x="179" y="452"/>
                    </a:lnTo>
                    <a:lnTo>
                      <a:pt x="164" y="463"/>
                    </a:lnTo>
                    <a:lnTo>
                      <a:pt x="148" y="476"/>
                    </a:lnTo>
                    <a:lnTo>
                      <a:pt x="131" y="487"/>
                    </a:lnTo>
                    <a:lnTo>
                      <a:pt x="113" y="498"/>
                    </a:lnTo>
                    <a:lnTo>
                      <a:pt x="96" y="509"/>
                    </a:lnTo>
                    <a:lnTo>
                      <a:pt x="100" y="524"/>
                    </a:lnTo>
                    <a:lnTo>
                      <a:pt x="105" y="539"/>
                    </a:lnTo>
                    <a:lnTo>
                      <a:pt x="109" y="554"/>
                    </a:lnTo>
                    <a:lnTo>
                      <a:pt x="113" y="567"/>
                    </a:lnTo>
                    <a:lnTo>
                      <a:pt x="118" y="568"/>
                    </a:lnTo>
                    <a:lnTo>
                      <a:pt x="126" y="570"/>
                    </a:lnTo>
                    <a:lnTo>
                      <a:pt x="131" y="572"/>
                    </a:lnTo>
                    <a:lnTo>
                      <a:pt x="139" y="576"/>
                    </a:lnTo>
                    <a:lnTo>
                      <a:pt x="139" y="583"/>
                    </a:lnTo>
                    <a:lnTo>
                      <a:pt x="140" y="589"/>
                    </a:lnTo>
                    <a:lnTo>
                      <a:pt x="140" y="596"/>
                    </a:lnTo>
                    <a:lnTo>
                      <a:pt x="140" y="602"/>
                    </a:lnTo>
                    <a:lnTo>
                      <a:pt x="161" y="603"/>
                    </a:lnTo>
                    <a:lnTo>
                      <a:pt x="181" y="605"/>
                    </a:lnTo>
                    <a:lnTo>
                      <a:pt x="201" y="607"/>
                    </a:lnTo>
                    <a:lnTo>
                      <a:pt x="222" y="611"/>
                    </a:lnTo>
                    <a:lnTo>
                      <a:pt x="242" y="613"/>
                    </a:lnTo>
                    <a:lnTo>
                      <a:pt x="262" y="615"/>
                    </a:lnTo>
                    <a:lnTo>
                      <a:pt x="282" y="616"/>
                    </a:lnTo>
                    <a:lnTo>
                      <a:pt x="303" y="618"/>
                    </a:lnTo>
                    <a:lnTo>
                      <a:pt x="323" y="620"/>
                    </a:lnTo>
                    <a:lnTo>
                      <a:pt x="343" y="620"/>
                    </a:lnTo>
                    <a:lnTo>
                      <a:pt x="364" y="622"/>
                    </a:lnTo>
                    <a:lnTo>
                      <a:pt x="384" y="622"/>
                    </a:lnTo>
                    <a:lnTo>
                      <a:pt x="404" y="620"/>
                    </a:lnTo>
                    <a:lnTo>
                      <a:pt x="424" y="620"/>
                    </a:lnTo>
                    <a:lnTo>
                      <a:pt x="443" y="618"/>
                    </a:lnTo>
                    <a:lnTo>
                      <a:pt x="463" y="615"/>
                    </a:lnTo>
                    <a:lnTo>
                      <a:pt x="476" y="517"/>
                    </a:lnTo>
                    <a:lnTo>
                      <a:pt x="489" y="417"/>
                    </a:lnTo>
                    <a:lnTo>
                      <a:pt x="500" y="318"/>
                    </a:lnTo>
                    <a:lnTo>
                      <a:pt x="509" y="216"/>
                    </a:lnTo>
                    <a:lnTo>
                      <a:pt x="502" y="222"/>
                    </a:lnTo>
                    <a:lnTo>
                      <a:pt x="495" y="229"/>
                    </a:lnTo>
                    <a:lnTo>
                      <a:pt x="487" y="236"/>
                    </a:lnTo>
                    <a:lnTo>
                      <a:pt x="478" y="244"/>
                    </a:lnTo>
                    <a:lnTo>
                      <a:pt x="474" y="240"/>
                    </a:lnTo>
                    <a:lnTo>
                      <a:pt x="469" y="236"/>
                    </a:lnTo>
                    <a:lnTo>
                      <a:pt x="463" y="234"/>
                    </a:lnTo>
                    <a:lnTo>
                      <a:pt x="456" y="231"/>
                    </a:lnTo>
                    <a:lnTo>
                      <a:pt x="467" y="218"/>
                    </a:lnTo>
                    <a:lnTo>
                      <a:pt x="478" y="205"/>
                    </a:lnTo>
                    <a:lnTo>
                      <a:pt x="487" y="190"/>
                    </a:lnTo>
                    <a:lnTo>
                      <a:pt x="498" y="175"/>
                    </a:lnTo>
                    <a:lnTo>
                      <a:pt x="471" y="185"/>
                    </a:lnTo>
                    <a:lnTo>
                      <a:pt x="441" y="190"/>
                    </a:lnTo>
                    <a:lnTo>
                      <a:pt x="410" y="194"/>
                    </a:lnTo>
                    <a:lnTo>
                      <a:pt x="378" y="196"/>
                    </a:lnTo>
                    <a:lnTo>
                      <a:pt x="345" y="196"/>
                    </a:lnTo>
                    <a:lnTo>
                      <a:pt x="314" y="192"/>
                    </a:lnTo>
                    <a:lnTo>
                      <a:pt x="282" y="187"/>
                    </a:lnTo>
                    <a:lnTo>
                      <a:pt x="253" y="179"/>
                    </a:lnTo>
                    <a:lnTo>
                      <a:pt x="225" y="166"/>
                    </a:lnTo>
                    <a:lnTo>
                      <a:pt x="201" y="153"/>
                    </a:lnTo>
                    <a:lnTo>
                      <a:pt x="179" y="135"/>
                    </a:lnTo>
                    <a:lnTo>
                      <a:pt x="161" y="115"/>
                    </a:lnTo>
                    <a:lnTo>
                      <a:pt x="146" y="91"/>
                    </a:lnTo>
                    <a:lnTo>
                      <a:pt x="137" y="65"/>
                    </a:lnTo>
                    <a:lnTo>
                      <a:pt x="133" y="33"/>
                    </a:lnTo>
                    <a:lnTo>
                      <a:pt x="135" y="0"/>
                    </a:lnTo>
                    <a:lnTo>
                      <a:pt x="151" y="11"/>
                    </a:lnTo>
                    <a:lnTo>
                      <a:pt x="166" y="26"/>
                    </a:lnTo>
                    <a:lnTo>
                      <a:pt x="179" y="43"/>
                    </a:lnTo>
                    <a:lnTo>
                      <a:pt x="190" y="59"/>
                    </a:lnTo>
                    <a:lnTo>
                      <a:pt x="199" y="78"/>
                    </a:lnTo>
                    <a:lnTo>
                      <a:pt x="209" y="98"/>
                    </a:lnTo>
                    <a:lnTo>
                      <a:pt x="216" y="118"/>
                    </a:lnTo>
                    <a:lnTo>
                      <a:pt x="225" y="139"/>
                    </a:lnTo>
                    <a:lnTo>
                      <a:pt x="255" y="139"/>
                    </a:lnTo>
                    <a:lnTo>
                      <a:pt x="282" y="140"/>
                    </a:lnTo>
                    <a:lnTo>
                      <a:pt x="312" y="140"/>
                    </a:lnTo>
                    <a:lnTo>
                      <a:pt x="340" y="140"/>
                    </a:lnTo>
                    <a:lnTo>
                      <a:pt x="369" y="140"/>
                    </a:lnTo>
                    <a:lnTo>
                      <a:pt x="397" y="140"/>
                    </a:lnTo>
                    <a:lnTo>
                      <a:pt x="424" y="140"/>
                    </a:lnTo>
                    <a:lnTo>
                      <a:pt x="452" y="139"/>
                    </a:lnTo>
                    <a:lnTo>
                      <a:pt x="480" y="139"/>
                    </a:lnTo>
                    <a:lnTo>
                      <a:pt x="508" y="137"/>
                    </a:lnTo>
                    <a:lnTo>
                      <a:pt x="535" y="137"/>
                    </a:lnTo>
                    <a:lnTo>
                      <a:pt x="565" y="135"/>
                    </a:lnTo>
                    <a:lnTo>
                      <a:pt x="592" y="133"/>
                    </a:lnTo>
                    <a:lnTo>
                      <a:pt x="622" y="131"/>
                    </a:lnTo>
                    <a:lnTo>
                      <a:pt x="650" y="131"/>
                    </a:lnTo>
                    <a:lnTo>
                      <a:pt x="679" y="129"/>
                    </a:lnTo>
                    <a:lnTo>
                      <a:pt x="683" y="124"/>
                    </a:lnTo>
                    <a:lnTo>
                      <a:pt x="688" y="115"/>
                    </a:lnTo>
                    <a:lnTo>
                      <a:pt x="694" y="107"/>
                    </a:lnTo>
                    <a:lnTo>
                      <a:pt x="701" y="100"/>
                    </a:lnTo>
                    <a:lnTo>
                      <a:pt x="710" y="105"/>
                    </a:lnTo>
                    <a:lnTo>
                      <a:pt x="722" y="111"/>
                    </a:lnTo>
                    <a:lnTo>
                      <a:pt x="731" y="118"/>
                    </a:lnTo>
                    <a:lnTo>
                      <a:pt x="740" y="124"/>
                    </a:lnTo>
                    <a:lnTo>
                      <a:pt x="718" y="140"/>
                    </a:lnTo>
                    <a:lnTo>
                      <a:pt x="698" y="153"/>
                    </a:lnTo>
                    <a:lnTo>
                      <a:pt x="677" y="163"/>
                    </a:lnTo>
                    <a:lnTo>
                      <a:pt x="657" y="168"/>
                    </a:lnTo>
                    <a:lnTo>
                      <a:pt x="635" y="172"/>
                    </a:lnTo>
                    <a:lnTo>
                      <a:pt x="613" y="174"/>
                    </a:lnTo>
                    <a:lnTo>
                      <a:pt x="585" y="175"/>
                    </a:lnTo>
                    <a:lnTo>
                      <a:pt x="555" y="177"/>
                    </a:lnTo>
                    <a:lnTo>
                      <a:pt x="546" y="233"/>
                    </a:lnTo>
                    <a:lnTo>
                      <a:pt x="539" y="288"/>
                    </a:lnTo>
                    <a:lnTo>
                      <a:pt x="530" y="343"/>
                    </a:lnTo>
                    <a:lnTo>
                      <a:pt x="522" y="399"/>
                    </a:lnTo>
                    <a:lnTo>
                      <a:pt x="515" y="454"/>
                    </a:lnTo>
                    <a:lnTo>
                      <a:pt x="509" y="508"/>
                    </a:lnTo>
                    <a:lnTo>
                      <a:pt x="502" y="563"/>
                    </a:lnTo>
                    <a:lnTo>
                      <a:pt x="495" y="616"/>
                    </a:lnTo>
                    <a:lnTo>
                      <a:pt x="511" y="615"/>
                    </a:lnTo>
                    <a:lnTo>
                      <a:pt x="528" y="613"/>
                    </a:lnTo>
                    <a:lnTo>
                      <a:pt x="544" y="611"/>
                    </a:lnTo>
                    <a:lnTo>
                      <a:pt x="563" y="609"/>
                    </a:lnTo>
                    <a:lnTo>
                      <a:pt x="579" y="607"/>
                    </a:lnTo>
                    <a:lnTo>
                      <a:pt x="596" y="605"/>
                    </a:lnTo>
                    <a:lnTo>
                      <a:pt x="613" y="602"/>
                    </a:lnTo>
                    <a:lnTo>
                      <a:pt x="629" y="600"/>
                    </a:lnTo>
                    <a:lnTo>
                      <a:pt x="616" y="618"/>
                    </a:lnTo>
                    <a:lnTo>
                      <a:pt x="603" y="629"/>
                    </a:lnTo>
                    <a:lnTo>
                      <a:pt x="589" y="639"/>
                    </a:lnTo>
                    <a:lnTo>
                      <a:pt x="572" y="644"/>
                    </a:lnTo>
                    <a:lnTo>
                      <a:pt x="554" y="648"/>
                    </a:lnTo>
                    <a:lnTo>
                      <a:pt x="535" y="650"/>
                    </a:lnTo>
                    <a:lnTo>
                      <a:pt x="515" y="651"/>
                    </a:lnTo>
                    <a:lnTo>
                      <a:pt x="493" y="655"/>
                    </a:lnTo>
                    <a:lnTo>
                      <a:pt x="491" y="690"/>
                    </a:lnTo>
                    <a:lnTo>
                      <a:pt x="487" y="727"/>
                    </a:lnTo>
                    <a:lnTo>
                      <a:pt x="482" y="762"/>
                    </a:lnTo>
                    <a:lnTo>
                      <a:pt x="478" y="799"/>
                    </a:lnTo>
                    <a:lnTo>
                      <a:pt x="471" y="795"/>
                    </a:lnTo>
                    <a:lnTo>
                      <a:pt x="465" y="792"/>
                    </a:lnTo>
                    <a:lnTo>
                      <a:pt x="460" y="790"/>
                    </a:lnTo>
                    <a:lnTo>
                      <a:pt x="452" y="788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1" name="Freeform 219"/>
              <p:cNvSpPr>
                <a:spLocks/>
              </p:cNvSpPr>
              <p:nvPr/>
            </p:nvSpPr>
            <p:spPr bwMode="auto">
              <a:xfrm>
                <a:off x="2794" y="2980"/>
                <a:ext cx="137" cy="158"/>
              </a:xfrm>
              <a:custGeom>
                <a:avLst/>
                <a:gdLst/>
                <a:ahLst/>
                <a:cxnLst>
                  <a:cxn ang="0">
                    <a:pos x="75" y="318"/>
                  </a:cxn>
                  <a:cxn ang="0">
                    <a:pos x="63" y="316"/>
                  </a:cxn>
                  <a:cxn ang="0">
                    <a:pos x="24" y="284"/>
                  </a:cxn>
                  <a:cxn ang="0">
                    <a:pos x="0" y="257"/>
                  </a:cxn>
                  <a:cxn ang="0">
                    <a:pos x="13" y="231"/>
                  </a:cxn>
                  <a:cxn ang="0">
                    <a:pos x="15" y="205"/>
                  </a:cxn>
                  <a:cxn ang="0">
                    <a:pos x="16" y="179"/>
                  </a:cxn>
                  <a:cxn ang="0">
                    <a:pos x="20" y="152"/>
                  </a:cxn>
                  <a:cxn ang="0">
                    <a:pos x="27" y="126"/>
                  </a:cxn>
                  <a:cxn ang="0">
                    <a:pos x="37" y="98"/>
                  </a:cxn>
                  <a:cxn ang="0">
                    <a:pos x="51" y="72"/>
                  </a:cxn>
                  <a:cxn ang="0">
                    <a:pos x="72" y="46"/>
                  </a:cxn>
                  <a:cxn ang="0">
                    <a:pos x="99" y="21"/>
                  </a:cxn>
                  <a:cxn ang="0">
                    <a:pos x="136" y="0"/>
                  </a:cxn>
                  <a:cxn ang="0">
                    <a:pos x="157" y="15"/>
                  </a:cxn>
                  <a:cxn ang="0">
                    <a:pos x="70" y="124"/>
                  </a:cxn>
                  <a:cxn ang="0">
                    <a:pos x="168" y="85"/>
                  </a:cxn>
                  <a:cxn ang="0">
                    <a:pos x="230" y="52"/>
                  </a:cxn>
                  <a:cxn ang="0">
                    <a:pos x="273" y="63"/>
                  </a:cxn>
                  <a:cxn ang="0">
                    <a:pos x="90" y="155"/>
                  </a:cxn>
                  <a:cxn ang="0">
                    <a:pos x="77" y="164"/>
                  </a:cxn>
                  <a:cxn ang="0">
                    <a:pos x="50" y="185"/>
                  </a:cxn>
                  <a:cxn ang="0">
                    <a:pos x="50" y="220"/>
                  </a:cxn>
                  <a:cxn ang="0">
                    <a:pos x="164" y="159"/>
                  </a:cxn>
                  <a:cxn ang="0">
                    <a:pos x="74" y="242"/>
                  </a:cxn>
                  <a:cxn ang="0">
                    <a:pos x="57" y="255"/>
                  </a:cxn>
                  <a:cxn ang="0">
                    <a:pos x="55" y="268"/>
                  </a:cxn>
                  <a:cxn ang="0">
                    <a:pos x="64" y="286"/>
                  </a:cxn>
                  <a:cxn ang="0">
                    <a:pos x="111" y="301"/>
                  </a:cxn>
                  <a:cxn ang="0">
                    <a:pos x="75" y="318"/>
                  </a:cxn>
                </a:cxnLst>
                <a:rect l="0" t="0" r="r" b="b"/>
                <a:pathLst>
                  <a:path w="273" h="318">
                    <a:moveTo>
                      <a:pt x="75" y="318"/>
                    </a:moveTo>
                    <a:lnTo>
                      <a:pt x="63" y="316"/>
                    </a:lnTo>
                    <a:lnTo>
                      <a:pt x="24" y="284"/>
                    </a:lnTo>
                    <a:lnTo>
                      <a:pt x="0" y="257"/>
                    </a:lnTo>
                    <a:lnTo>
                      <a:pt x="13" y="231"/>
                    </a:lnTo>
                    <a:lnTo>
                      <a:pt x="15" y="205"/>
                    </a:lnTo>
                    <a:lnTo>
                      <a:pt x="16" y="179"/>
                    </a:lnTo>
                    <a:lnTo>
                      <a:pt x="20" y="152"/>
                    </a:lnTo>
                    <a:lnTo>
                      <a:pt x="27" y="126"/>
                    </a:lnTo>
                    <a:lnTo>
                      <a:pt x="37" y="98"/>
                    </a:lnTo>
                    <a:lnTo>
                      <a:pt x="51" y="72"/>
                    </a:lnTo>
                    <a:lnTo>
                      <a:pt x="72" y="46"/>
                    </a:lnTo>
                    <a:lnTo>
                      <a:pt x="99" y="21"/>
                    </a:lnTo>
                    <a:lnTo>
                      <a:pt x="136" y="0"/>
                    </a:lnTo>
                    <a:lnTo>
                      <a:pt x="157" y="15"/>
                    </a:lnTo>
                    <a:lnTo>
                      <a:pt x="70" y="124"/>
                    </a:lnTo>
                    <a:lnTo>
                      <a:pt x="168" y="85"/>
                    </a:lnTo>
                    <a:lnTo>
                      <a:pt x="230" y="52"/>
                    </a:lnTo>
                    <a:lnTo>
                      <a:pt x="273" y="63"/>
                    </a:lnTo>
                    <a:lnTo>
                      <a:pt x="90" y="155"/>
                    </a:lnTo>
                    <a:lnTo>
                      <a:pt x="77" y="164"/>
                    </a:lnTo>
                    <a:lnTo>
                      <a:pt x="50" y="185"/>
                    </a:lnTo>
                    <a:lnTo>
                      <a:pt x="50" y="220"/>
                    </a:lnTo>
                    <a:lnTo>
                      <a:pt x="164" y="159"/>
                    </a:lnTo>
                    <a:lnTo>
                      <a:pt x="74" y="242"/>
                    </a:lnTo>
                    <a:lnTo>
                      <a:pt x="57" y="255"/>
                    </a:lnTo>
                    <a:lnTo>
                      <a:pt x="55" y="268"/>
                    </a:lnTo>
                    <a:lnTo>
                      <a:pt x="64" y="286"/>
                    </a:lnTo>
                    <a:lnTo>
                      <a:pt x="111" y="301"/>
                    </a:lnTo>
                    <a:lnTo>
                      <a:pt x="75" y="318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2" name="Freeform 220"/>
              <p:cNvSpPr>
                <a:spLocks/>
              </p:cNvSpPr>
              <p:nvPr/>
            </p:nvSpPr>
            <p:spPr bwMode="auto">
              <a:xfrm>
                <a:off x="2466" y="2897"/>
                <a:ext cx="155" cy="205"/>
              </a:xfrm>
              <a:custGeom>
                <a:avLst/>
                <a:gdLst/>
                <a:ahLst/>
                <a:cxnLst>
                  <a:cxn ang="0">
                    <a:pos x="146" y="412"/>
                  </a:cxn>
                  <a:cxn ang="0">
                    <a:pos x="39" y="360"/>
                  </a:cxn>
                  <a:cxn ang="0">
                    <a:pos x="18" y="329"/>
                  </a:cxn>
                  <a:cxn ang="0">
                    <a:pos x="9" y="262"/>
                  </a:cxn>
                  <a:cxn ang="0">
                    <a:pos x="0" y="249"/>
                  </a:cxn>
                  <a:cxn ang="0">
                    <a:pos x="2" y="205"/>
                  </a:cxn>
                  <a:cxn ang="0">
                    <a:pos x="28" y="85"/>
                  </a:cxn>
                  <a:cxn ang="0">
                    <a:pos x="65" y="52"/>
                  </a:cxn>
                  <a:cxn ang="0">
                    <a:pos x="184" y="4"/>
                  </a:cxn>
                  <a:cxn ang="0">
                    <a:pos x="232" y="0"/>
                  </a:cxn>
                  <a:cxn ang="0">
                    <a:pos x="231" y="32"/>
                  </a:cxn>
                  <a:cxn ang="0">
                    <a:pos x="168" y="98"/>
                  </a:cxn>
                  <a:cxn ang="0">
                    <a:pos x="231" y="48"/>
                  </a:cxn>
                  <a:cxn ang="0">
                    <a:pos x="284" y="24"/>
                  </a:cxn>
                  <a:cxn ang="0">
                    <a:pos x="304" y="39"/>
                  </a:cxn>
                  <a:cxn ang="0">
                    <a:pos x="260" y="67"/>
                  </a:cxn>
                  <a:cxn ang="0">
                    <a:pos x="247" y="72"/>
                  </a:cxn>
                  <a:cxn ang="0">
                    <a:pos x="216" y="105"/>
                  </a:cxn>
                  <a:cxn ang="0">
                    <a:pos x="54" y="222"/>
                  </a:cxn>
                  <a:cxn ang="0">
                    <a:pos x="35" y="238"/>
                  </a:cxn>
                  <a:cxn ang="0">
                    <a:pos x="42" y="281"/>
                  </a:cxn>
                  <a:cxn ang="0">
                    <a:pos x="79" y="244"/>
                  </a:cxn>
                  <a:cxn ang="0">
                    <a:pos x="164" y="200"/>
                  </a:cxn>
                  <a:cxn ang="0">
                    <a:pos x="199" y="179"/>
                  </a:cxn>
                  <a:cxn ang="0">
                    <a:pos x="244" y="150"/>
                  </a:cxn>
                  <a:cxn ang="0">
                    <a:pos x="310" y="131"/>
                  </a:cxn>
                  <a:cxn ang="0">
                    <a:pos x="247" y="176"/>
                  </a:cxn>
                  <a:cxn ang="0">
                    <a:pos x="203" y="209"/>
                  </a:cxn>
                  <a:cxn ang="0">
                    <a:pos x="153" y="242"/>
                  </a:cxn>
                  <a:cxn ang="0">
                    <a:pos x="50" y="318"/>
                  </a:cxn>
                  <a:cxn ang="0">
                    <a:pos x="63" y="330"/>
                  </a:cxn>
                  <a:cxn ang="0">
                    <a:pos x="83" y="362"/>
                  </a:cxn>
                  <a:cxn ang="0">
                    <a:pos x="127" y="332"/>
                  </a:cxn>
                  <a:cxn ang="0">
                    <a:pos x="172" y="321"/>
                  </a:cxn>
                  <a:cxn ang="0">
                    <a:pos x="192" y="356"/>
                  </a:cxn>
                  <a:cxn ang="0">
                    <a:pos x="116" y="384"/>
                  </a:cxn>
                  <a:cxn ang="0">
                    <a:pos x="196" y="391"/>
                  </a:cxn>
                  <a:cxn ang="0">
                    <a:pos x="260" y="390"/>
                  </a:cxn>
                  <a:cxn ang="0">
                    <a:pos x="146" y="412"/>
                  </a:cxn>
                </a:cxnLst>
                <a:rect l="0" t="0" r="r" b="b"/>
                <a:pathLst>
                  <a:path w="310" h="412">
                    <a:moveTo>
                      <a:pt x="146" y="412"/>
                    </a:moveTo>
                    <a:lnTo>
                      <a:pt x="39" y="360"/>
                    </a:lnTo>
                    <a:lnTo>
                      <a:pt x="18" y="329"/>
                    </a:lnTo>
                    <a:lnTo>
                      <a:pt x="9" y="262"/>
                    </a:lnTo>
                    <a:lnTo>
                      <a:pt x="0" y="249"/>
                    </a:lnTo>
                    <a:lnTo>
                      <a:pt x="2" y="205"/>
                    </a:lnTo>
                    <a:lnTo>
                      <a:pt x="28" y="85"/>
                    </a:lnTo>
                    <a:lnTo>
                      <a:pt x="65" y="52"/>
                    </a:lnTo>
                    <a:lnTo>
                      <a:pt x="184" y="4"/>
                    </a:lnTo>
                    <a:lnTo>
                      <a:pt x="232" y="0"/>
                    </a:lnTo>
                    <a:lnTo>
                      <a:pt x="231" y="32"/>
                    </a:lnTo>
                    <a:lnTo>
                      <a:pt x="168" y="98"/>
                    </a:lnTo>
                    <a:lnTo>
                      <a:pt x="231" y="48"/>
                    </a:lnTo>
                    <a:lnTo>
                      <a:pt x="284" y="24"/>
                    </a:lnTo>
                    <a:lnTo>
                      <a:pt x="304" y="39"/>
                    </a:lnTo>
                    <a:lnTo>
                      <a:pt x="260" y="67"/>
                    </a:lnTo>
                    <a:lnTo>
                      <a:pt x="247" y="72"/>
                    </a:lnTo>
                    <a:lnTo>
                      <a:pt x="216" y="105"/>
                    </a:lnTo>
                    <a:lnTo>
                      <a:pt x="54" y="222"/>
                    </a:lnTo>
                    <a:lnTo>
                      <a:pt x="35" y="238"/>
                    </a:lnTo>
                    <a:lnTo>
                      <a:pt x="42" y="281"/>
                    </a:lnTo>
                    <a:lnTo>
                      <a:pt x="79" y="244"/>
                    </a:lnTo>
                    <a:lnTo>
                      <a:pt x="164" y="200"/>
                    </a:lnTo>
                    <a:lnTo>
                      <a:pt x="199" y="179"/>
                    </a:lnTo>
                    <a:lnTo>
                      <a:pt x="244" y="150"/>
                    </a:lnTo>
                    <a:lnTo>
                      <a:pt x="310" y="131"/>
                    </a:lnTo>
                    <a:lnTo>
                      <a:pt x="247" y="176"/>
                    </a:lnTo>
                    <a:lnTo>
                      <a:pt x="203" y="209"/>
                    </a:lnTo>
                    <a:lnTo>
                      <a:pt x="153" y="242"/>
                    </a:lnTo>
                    <a:lnTo>
                      <a:pt x="50" y="318"/>
                    </a:lnTo>
                    <a:lnTo>
                      <a:pt x="63" y="330"/>
                    </a:lnTo>
                    <a:lnTo>
                      <a:pt x="83" y="362"/>
                    </a:lnTo>
                    <a:lnTo>
                      <a:pt x="127" y="332"/>
                    </a:lnTo>
                    <a:lnTo>
                      <a:pt x="172" y="321"/>
                    </a:lnTo>
                    <a:lnTo>
                      <a:pt x="192" y="356"/>
                    </a:lnTo>
                    <a:lnTo>
                      <a:pt x="116" y="384"/>
                    </a:lnTo>
                    <a:lnTo>
                      <a:pt x="196" y="391"/>
                    </a:lnTo>
                    <a:lnTo>
                      <a:pt x="260" y="390"/>
                    </a:lnTo>
                    <a:lnTo>
                      <a:pt x="146" y="412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3" name="Freeform 221"/>
              <p:cNvSpPr>
                <a:spLocks/>
              </p:cNvSpPr>
              <p:nvPr/>
            </p:nvSpPr>
            <p:spPr bwMode="auto">
              <a:xfrm>
                <a:off x="3373" y="2938"/>
                <a:ext cx="135" cy="178"/>
              </a:xfrm>
              <a:custGeom>
                <a:avLst/>
                <a:gdLst/>
                <a:ahLst/>
                <a:cxnLst>
                  <a:cxn ang="0">
                    <a:pos x="149" y="356"/>
                  </a:cxn>
                  <a:cxn ang="0">
                    <a:pos x="127" y="356"/>
                  </a:cxn>
                  <a:cxn ang="0">
                    <a:pos x="55" y="305"/>
                  </a:cxn>
                  <a:cxn ang="0">
                    <a:pos x="42" y="273"/>
                  </a:cxn>
                  <a:cxn ang="0">
                    <a:pos x="0" y="242"/>
                  </a:cxn>
                  <a:cxn ang="0">
                    <a:pos x="37" y="209"/>
                  </a:cxn>
                  <a:cxn ang="0">
                    <a:pos x="33" y="194"/>
                  </a:cxn>
                  <a:cxn ang="0">
                    <a:pos x="35" y="170"/>
                  </a:cxn>
                  <a:cxn ang="0">
                    <a:pos x="38" y="146"/>
                  </a:cxn>
                  <a:cxn ang="0">
                    <a:pos x="44" y="124"/>
                  </a:cxn>
                  <a:cxn ang="0">
                    <a:pos x="49" y="102"/>
                  </a:cxn>
                  <a:cxn ang="0">
                    <a:pos x="59" y="80"/>
                  </a:cxn>
                  <a:cxn ang="0">
                    <a:pos x="73" y="57"/>
                  </a:cxn>
                  <a:cxn ang="0">
                    <a:pos x="92" y="37"/>
                  </a:cxn>
                  <a:cxn ang="0">
                    <a:pos x="118" y="15"/>
                  </a:cxn>
                  <a:cxn ang="0">
                    <a:pos x="180" y="0"/>
                  </a:cxn>
                  <a:cxn ang="0">
                    <a:pos x="201" y="32"/>
                  </a:cxn>
                  <a:cxn ang="0">
                    <a:pos x="153" y="33"/>
                  </a:cxn>
                  <a:cxn ang="0">
                    <a:pos x="94" y="102"/>
                  </a:cxn>
                  <a:cxn ang="0">
                    <a:pos x="271" y="26"/>
                  </a:cxn>
                  <a:cxn ang="0">
                    <a:pos x="168" y="100"/>
                  </a:cxn>
                  <a:cxn ang="0">
                    <a:pos x="136" y="129"/>
                  </a:cxn>
                  <a:cxn ang="0">
                    <a:pos x="83" y="163"/>
                  </a:cxn>
                  <a:cxn ang="0">
                    <a:pos x="68" y="196"/>
                  </a:cxn>
                  <a:cxn ang="0">
                    <a:pos x="232" y="124"/>
                  </a:cxn>
                  <a:cxn ang="0">
                    <a:pos x="79" y="231"/>
                  </a:cxn>
                  <a:cxn ang="0">
                    <a:pos x="73" y="270"/>
                  </a:cxn>
                  <a:cxn ang="0">
                    <a:pos x="219" y="214"/>
                  </a:cxn>
                  <a:cxn ang="0">
                    <a:pos x="97" y="316"/>
                  </a:cxn>
                  <a:cxn ang="0">
                    <a:pos x="267" y="334"/>
                  </a:cxn>
                  <a:cxn ang="0">
                    <a:pos x="149" y="356"/>
                  </a:cxn>
                </a:cxnLst>
                <a:rect l="0" t="0" r="r" b="b"/>
                <a:pathLst>
                  <a:path w="271" h="356">
                    <a:moveTo>
                      <a:pt x="149" y="356"/>
                    </a:moveTo>
                    <a:lnTo>
                      <a:pt x="127" y="356"/>
                    </a:lnTo>
                    <a:lnTo>
                      <a:pt x="55" y="305"/>
                    </a:lnTo>
                    <a:lnTo>
                      <a:pt x="42" y="273"/>
                    </a:lnTo>
                    <a:lnTo>
                      <a:pt x="0" y="242"/>
                    </a:lnTo>
                    <a:lnTo>
                      <a:pt x="37" y="209"/>
                    </a:lnTo>
                    <a:lnTo>
                      <a:pt x="33" y="194"/>
                    </a:lnTo>
                    <a:lnTo>
                      <a:pt x="35" y="170"/>
                    </a:lnTo>
                    <a:lnTo>
                      <a:pt x="38" y="146"/>
                    </a:lnTo>
                    <a:lnTo>
                      <a:pt x="44" y="124"/>
                    </a:lnTo>
                    <a:lnTo>
                      <a:pt x="49" y="102"/>
                    </a:lnTo>
                    <a:lnTo>
                      <a:pt x="59" y="80"/>
                    </a:lnTo>
                    <a:lnTo>
                      <a:pt x="73" y="57"/>
                    </a:lnTo>
                    <a:lnTo>
                      <a:pt x="92" y="37"/>
                    </a:lnTo>
                    <a:lnTo>
                      <a:pt x="118" y="15"/>
                    </a:lnTo>
                    <a:lnTo>
                      <a:pt x="180" y="0"/>
                    </a:lnTo>
                    <a:lnTo>
                      <a:pt x="201" y="32"/>
                    </a:lnTo>
                    <a:lnTo>
                      <a:pt x="153" y="33"/>
                    </a:lnTo>
                    <a:lnTo>
                      <a:pt x="94" y="102"/>
                    </a:lnTo>
                    <a:lnTo>
                      <a:pt x="271" y="26"/>
                    </a:lnTo>
                    <a:lnTo>
                      <a:pt x="168" y="100"/>
                    </a:lnTo>
                    <a:lnTo>
                      <a:pt x="136" y="129"/>
                    </a:lnTo>
                    <a:lnTo>
                      <a:pt x="83" y="163"/>
                    </a:lnTo>
                    <a:lnTo>
                      <a:pt x="68" y="196"/>
                    </a:lnTo>
                    <a:lnTo>
                      <a:pt x="232" y="124"/>
                    </a:lnTo>
                    <a:lnTo>
                      <a:pt x="79" y="231"/>
                    </a:lnTo>
                    <a:lnTo>
                      <a:pt x="73" y="270"/>
                    </a:lnTo>
                    <a:lnTo>
                      <a:pt x="219" y="214"/>
                    </a:lnTo>
                    <a:lnTo>
                      <a:pt x="97" y="316"/>
                    </a:lnTo>
                    <a:lnTo>
                      <a:pt x="267" y="334"/>
                    </a:lnTo>
                    <a:lnTo>
                      <a:pt x="149" y="356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4" name="Freeform 222"/>
              <p:cNvSpPr>
                <a:spLocks/>
              </p:cNvSpPr>
              <p:nvPr/>
            </p:nvSpPr>
            <p:spPr bwMode="auto">
              <a:xfrm>
                <a:off x="2416" y="2861"/>
                <a:ext cx="64" cy="207"/>
              </a:xfrm>
              <a:custGeom>
                <a:avLst/>
                <a:gdLst/>
                <a:ahLst/>
                <a:cxnLst>
                  <a:cxn ang="0">
                    <a:pos x="26" y="406"/>
                  </a:cxn>
                  <a:cxn ang="0">
                    <a:pos x="0" y="59"/>
                  </a:cxn>
                  <a:cxn ang="0">
                    <a:pos x="43" y="0"/>
                  </a:cxn>
                  <a:cxn ang="0">
                    <a:pos x="104" y="11"/>
                  </a:cxn>
                  <a:cxn ang="0">
                    <a:pos x="128" y="48"/>
                  </a:cxn>
                  <a:cxn ang="0">
                    <a:pos x="98" y="46"/>
                  </a:cxn>
                  <a:cxn ang="0">
                    <a:pos x="82" y="91"/>
                  </a:cxn>
                  <a:cxn ang="0">
                    <a:pos x="70" y="135"/>
                  </a:cxn>
                  <a:cxn ang="0">
                    <a:pos x="67" y="179"/>
                  </a:cxn>
                  <a:cxn ang="0">
                    <a:pos x="67" y="222"/>
                  </a:cxn>
                  <a:cxn ang="0">
                    <a:pos x="70" y="266"/>
                  </a:cxn>
                  <a:cxn ang="0">
                    <a:pos x="76" y="308"/>
                  </a:cxn>
                  <a:cxn ang="0">
                    <a:pos x="83" y="355"/>
                  </a:cxn>
                  <a:cxn ang="0">
                    <a:pos x="89" y="399"/>
                  </a:cxn>
                  <a:cxn ang="0">
                    <a:pos x="54" y="399"/>
                  </a:cxn>
                  <a:cxn ang="0">
                    <a:pos x="43" y="323"/>
                  </a:cxn>
                  <a:cxn ang="0">
                    <a:pos x="48" y="415"/>
                  </a:cxn>
                  <a:cxn ang="0">
                    <a:pos x="26" y="406"/>
                  </a:cxn>
                </a:cxnLst>
                <a:rect l="0" t="0" r="r" b="b"/>
                <a:pathLst>
                  <a:path w="128" h="415">
                    <a:moveTo>
                      <a:pt x="26" y="406"/>
                    </a:moveTo>
                    <a:lnTo>
                      <a:pt x="0" y="59"/>
                    </a:lnTo>
                    <a:lnTo>
                      <a:pt x="43" y="0"/>
                    </a:lnTo>
                    <a:lnTo>
                      <a:pt x="104" y="11"/>
                    </a:lnTo>
                    <a:lnTo>
                      <a:pt x="128" y="48"/>
                    </a:lnTo>
                    <a:lnTo>
                      <a:pt x="98" y="46"/>
                    </a:lnTo>
                    <a:lnTo>
                      <a:pt x="82" y="91"/>
                    </a:lnTo>
                    <a:lnTo>
                      <a:pt x="70" y="135"/>
                    </a:lnTo>
                    <a:lnTo>
                      <a:pt x="67" y="179"/>
                    </a:lnTo>
                    <a:lnTo>
                      <a:pt x="67" y="222"/>
                    </a:lnTo>
                    <a:lnTo>
                      <a:pt x="70" y="266"/>
                    </a:lnTo>
                    <a:lnTo>
                      <a:pt x="76" y="308"/>
                    </a:lnTo>
                    <a:lnTo>
                      <a:pt x="83" y="355"/>
                    </a:lnTo>
                    <a:lnTo>
                      <a:pt x="89" y="399"/>
                    </a:lnTo>
                    <a:lnTo>
                      <a:pt x="54" y="399"/>
                    </a:lnTo>
                    <a:lnTo>
                      <a:pt x="43" y="323"/>
                    </a:lnTo>
                    <a:lnTo>
                      <a:pt x="48" y="415"/>
                    </a:lnTo>
                    <a:lnTo>
                      <a:pt x="26" y="406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5" name="Freeform 223"/>
              <p:cNvSpPr>
                <a:spLocks/>
              </p:cNvSpPr>
              <p:nvPr/>
            </p:nvSpPr>
            <p:spPr bwMode="auto">
              <a:xfrm>
                <a:off x="2162" y="3005"/>
                <a:ext cx="1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4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6" name="Freeform 224"/>
              <p:cNvSpPr>
                <a:spLocks/>
              </p:cNvSpPr>
              <p:nvPr/>
            </p:nvSpPr>
            <p:spPr bwMode="auto">
              <a:xfrm>
                <a:off x="2162" y="3003"/>
                <a:ext cx="1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50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7" name="Rectangle 225"/>
              <p:cNvSpPr>
                <a:spLocks noChangeArrowheads="1"/>
              </p:cNvSpPr>
              <p:nvPr/>
            </p:nvSpPr>
            <p:spPr bwMode="auto">
              <a:xfrm>
                <a:off x="2162" y="3003"/>
                <a:ext cx="1" cy="2"/>
              </a:xfrm>
              <a:prstGeom prst="rect">
                <a:avLst/>
              </a:prstGeom>
              <a:solidFill>
                <a:srgbClr val="663A0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8" name="Freeform 226"/>
              <p:cNvSpPr>
                <a:spLocks/>
              </p:cNvSpPr>
              <p:nvPr/>
            </p:nvSpPr>
            <p:spPr bwMode="auto">
              <a:xfrm>
                <a:off x="2162" y="3001"/>
                <a:ext cx="4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4" y="3"/>
                  </a:cxn>
                  <a:cxn ang="0">
                    <a:pos x="9" y="0"/>
                  </a:cxn>
                  <a:cxn ang="0">
                    <a:pos x="0" y="0"/>
                  </a:cxn>
                </a:cxnLst>
                <a:rect l="0" t="0" r="r" b="b"/>
                <a:pathLst>
                  <a:path w="9" h="3">
                    <a:moveTo>
                      <a:pt x="0" y="0"/>
                    </a:moveTo>
                    <a:lnTo>
                      <a:pt x="0" y="3"/>
                    </a:lnTo>
                    <a:lnTo>
                      <a:pt x="4" y="3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D0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299" name="Freeform 227"/>
              <p:cNvSpPr>
                <a:spLocks/>
              </p:cNvSpPr>
              <p:nvPr/>
            </p:nvSpPr>
            <p:spPr bwMode="auto">
              <a:xfrm>
                <a:off x="2160" y="3001"/>
                <a:ext cx="6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3"/>
                  </a:cxn>
                  <a:cxn ang="0">
                    <a:pos x="8" y="3"/>
                  </a:cxn>
                  <a:cxn ang="0">
                    <a:pos x="13" y="0"/>
                  </a:cxn>
                  <a:cxn ang="0">
                    <a:pos x="0" y="0"/>
                  </a:cxn>
                </a:cxnLst>
                <a:rect l="0" t="0" r="r" b="b"/>
                <a:pathLst>
                  <a:path w="13" h="3">
                    <a:moveTo>
                      <a:pt x="0" y="0"/>
                    </a:moveTo>
                    <a:lnTo>
                      <a:pt x="4" y="3"/>
                    </a:lnTo>
                    <a:lnTo>
                      <a:pt x="8" y="3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F0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0" name="Freeform 228"/>
              <p:cNvSpPr>
                <a:spLocks/>
              </p:cNvSpPr>
              <p:nvPr/>
            </p:nvSpPr>
            <p:spPr bwMode="auto">
              <a:xfrm>
                <a:off x="2160" y="2998"/>
                <a:ext cx="8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6"/>
                  </a:cxn>
                  <a:cxn ang="0">
                    <a:pos x="13" y="6"/>
                  </a:cxn>
                  <a:cxn ang="0">
                    <a:pos x="17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6">
                    <a:moveTo>
                      <a:pt x="0" y="0"/>
                    </a:moveTo>
                    <a:lnTo>
                      <a:pt x="4" y="6"/>
                    </a:lnTo>
                    <a:lnTo>
                      <a:pt x="13" y="6"/>
                    </a:lnTo>
                    <a:lnTo>
                      <a:pt x="1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1" name="Freeform 229"/>
              <p:cNvSpPr>
                <a:spLocks/>
              </p:cNvSpPr>
              <p:nvPr/>
            </p:nvSpPr>
            <p:spPr bwMode="auto">
              <a:xfrm>
                <a:off x="2160" y="2998"/>
                <a:ext cx="8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"/>
                  </a:cxn>
                  <a:cxn ang="0">
                    <a:pos x="13" y="6"/>
                  </a:cxn>
                  <a:cxn ang="0">
                    <a:pos x="17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6">
                    <a:moveTo>
                      <a:pt x="0" y="0"/>
                    </a:moveTo>
                    <a:lnTo>
                      <a:pt x="0" y="6"/>
                    </a:lnTo>
                    <a:lnTo>
                      <a:pt x="13" y="6"/>
                    </a:lnTo>
                    <a:lnTo>
                      <a:pt x="1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2" name="Freeform 230"/>
              <p:cNvSpPr>
                <a:spLocks/>
              </p:cNvSpPr>
              <p:nvPr/>
            </p:nvSpPr>
            <p:spPr bwMode="auto">
              <a:xfrm>
                <a:off x="2160" y="2996"/>
                <a:ext cx="8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5">
                    <a:moveTo>
                      <a:pt x="0" y="0"/>
                    </a:moveTo>
                    <a:lnTo>
                      <a:pt x="0" y="3"/>
                    </a:lnTo>
                    <a:lnTo>
                      <a:pt x="17" y="5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91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3" name="Freeform 231"/>
              <p:cNvSpPr>
                <a:spLocks/>
              </p:cNvSpPr>
              <p:nvPr/>
            </p:nvSpPr>
            <p:spPr bwMode="auto">
              <a:xfrm>
                <a:off x="2160" y="2996"/>
                <a:ext cx="11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17" y="5"/>
                  </a:cxn>
                  <a:cxn ang="0">
                    <a:pos x="23" y="0"/>
                  </a:cxn>
                  <a:cxn ang="0">
                    <a:pos x="0" y="0"/>
                  </a:cxn>
                </a:cxnLst>
                <a:rect l="0" t="0" r="r" b="b"/>
                <a:pathLst>
                  <a:path w="23" h="5">
                    <a:moveTo>
                      <a:pt x="0" y="0"/>
                    </a:moveTo>
                    <a:lnTo>
                      <a:pt x="0" y="3"/>
                    </a:lnTo>
                    <a:lnTo>
                      <a:pt x="17" y="5"/>
                    </a:lnTo>
                    <a:lnTo>
                      <a:pt x="2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F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4" name="Freeform 232"/>
              <p:cNvSpPr>
                <a:spLocks/>
              </p:cNvSpPr>
              <p:nvPr/>
            </p:nvSpPr>
            <p:spPr bwMode="auto">
              <a:xfrm>
                <a:off x="2160" y="2993"/>
                <a:ext cx="11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"/>
                  </a:cxn>
                  <a:cxn ang="0">
                    <a:pos x="17" y="6"/>
                  </a:cxn>
                  <a:cxn ang="0">
                    <a:pos x="23" y="2"/>
                  </a:cxn>
                  <a:cxn ang="0">
                    <a:pos x="0" y="0"/>
                  </a:cxn>
                </a:cxnLst>
                <a:rect l="0" t="0" r="r" b="b"/>
                <a:pathLst>
                  <a:path w="23" h="6">
                    <a:moveTo>
                      <a:pt x="0" y="0"/>
                    </a:moveTo>
                    <a:lnTo>
                      <a:pt x="0" y="6"/>
                    </a:lnTo>
                    <a:lnTo>
                      <a:pt x="17" y="6"/>
                    </a:lnTo>
                    <a:lnTo>
                      <a:pt x="2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1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5" name="Freeform 233"/>
              <p:cNvSpPr>
                <a:spLocks/>
              </p:cNvSpPr>
              <p:nvPr/>
            </p:nvSpPr>
            <p:spPr bwMode="auto">
              <a:xfrm>
                <a:off x="2160" y="2993"/>
                <a:ext cx="11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"/>
                  </a:cxn>
                  <a:cxn ang="0">
                    <a:pos x="23" y="6"/>
                  </a:cxn>
                  <a:cxn ang="0">
                    <a:pos x="23" y="2"/>
                  </a:cxn>
                  <a:cxn ang="0">
                    <a:pos x="0" y="0"/>
                  </a:cxn>
                </a:cxnLst>
                <a:rect l="0" t="0" r="r" b="b"/>
                <a:pathLst>
                  <a:path w="23" h="6">
                    <a:moveTo>
                      <a:pt x="0" y="0"/>
                    </a:moveTo>
                    <a:lnTo>
                      <a:pt x="0" y="6"/>
                    </a:lnTo>
                    <a:lnTo>
                      <a:pt x="23" y="6"/>
                    </a:lnTo>
                    <a:lnTo>
                      <a:pt x="2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6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6" name="Freeform 234"/>
              <p:cNvSpPr>
                <a:spLocks/>
              </p:cNvSpPr>
              <p:nvPr/>
            </p:nvSpPr>
            <p:spPr bwMode="auto">
              <a:xfrm>
                <a:off x="2160" y="2992"/>
                <a:ext cx="13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23" y="6"/>
                  </a:cxn>
                  <a:cxn ang="0">
                    <a:pos x="26" y="2"/>
                  </a:cxn>
                  <a:cxn ang="0">
                    <a:pos x="0" y="0"/>
                  </a:cxn>
                </a:cxnLst>
                <a:rect l="0" t="0" r="r" b="b"/>
                <a:pathLst>
                  <a:path w="26" h="6">
                    <a:moveTo>
                      <a:pt x="0" y="0"/>
                    </a:moveTo>
                    <a:lnTo>
                      <a:pt x="0" y="4"/>
                    </a:lnTo>
                    <a:lnTo>
                      <a:pt x="23" y="6"/>
                    </a:lnTo>
                    <a:lnTo>
                      <a:pt x="26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9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7" name="Freeform 235"/>
              <p:cNvSpPr>
                <a:spLocks/>
              </p:cNvSpPr>
              <p:nvPr/>
            </p:nvSpPr>
            <p:spPr bwMode="auto">
              <a:xfrm>
                <a:off x="2160" y="2992"/>
                <a:ext cx="13" cy="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23" y="6"/>
                  </a:cxn>
                  <a:cxn ang="0">
                    <a:pos x="26" y="2"/>
                  </a:cxn>
                  <a:cxn ang="0">
                    <a:pos x="0" y="0"/>
                  </a:cxn>
                </a:cxnLst>
                <a:rect l="0" t="0" r="r" b="b"/>
                <a:pathLst>
                  <a:path w="26" h="6">
                    <a:moveTo>
                      <a:pt x="0" y="0"/>
                    </a:moveTo>
                    <a:lnTo>
                      <a:pt x="0" y="4"/>
                    </a:lnTo>
                    <a:lnTo>
                      <a:pt x="23" y="6"/>
                    </a:lnTo>
                    <a:lnTo>
                      <a:pt x="26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B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8" name="Freeform 236"/>
              <p:cNvSpPr>
                <a:spLocks/>
              </p:cNvSpPr>
              <p:nvPr/>
            </p:nvSpPr>
            <p:spPr bwMode="auto">
              <a:xfrm>
                <a:off x="2160" y="2990"/>
                <a:ext cx="15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26" y="5"/>
                  </a:cxn>
                  <a:cxn ang="0">
                    <a:pos x="32" y="0"/>
                  </a:cxn>
                  <a:cxn ang="0">
                    <a:pos x="0" y="0"/>
                  </a:cxn>
                </a:cxnLst>
                <a:rect l="0" t="0" r="r" b="b"/>
                <a:pathLst>
                  <a:path w="32" h="5">
                    <a:moveTo>
                      <a:pt x="0" y="0"/>
                    </a:moveTo>
                    <a:lnTo>
                      <a:pt x="0" y="3"/>
                    </a:lnTo>
                    <a:lnTo>
                      <a:pt x="26" y="5"/>
                    </a:lnTo>
                    <a:lnTo>
                      <a:pt x="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0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09" name="Freeform 237"/>
              <p:cNvSpPr>
                <a:spLocks/>
              </p:cNvSpPr>
              <p:nvPr/>
            </p:nvSpPr>
            <p:spPr bwMode="auto">
              <a:xfrm>
                <a:off x="2160" y="2990"/>
                <a:ext cx="15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"/>
                  </a:cxn>
                  <a:cxn ang="0">
                    <a:pos x="26" y="5"/>
                  </a:cxn>
                  <a:cxn ang="0">
                    <a:pos x="32" y="0"/>
                  </a:cxn>
                  <a:cxn ang="0">
                    <a:pos x="0" y="0"/>
                  </a:cxn>
                </a:cxnLst>
                <a:rect l="0" t="0" r="r" b="b"/>
                <a:pathLst>
                  <a:path w="32" h="5">
                    <a:moveTo>
                      <a:pt x="0" y="0"/>
                    </a:moveTo>
                    <a:lnTo>
                      <a:pt x="0" y="3"/>
                    </a:lnTo>
                    <a:lnTo>
                      <a:pt x="26" y="5"/>
                    </a:lnTo>
                    <a:lnTo>
                      <a:pt x="3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3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0" name="Freeform 238"/>
              <p:cNvSpPr>
                <a:spLocks/>
              </p:cNvSpPr>
              <p:nvPr/>
            </p:nvSpPr>
            <p:spPr bwMode="auto">
              <a:xfrm>
                <a:off x="2160" y="2987"/>
                <a:ext cx="15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6"/>
                  </a:cxn>
                  <a:cxn ang="0">
                    <a:pos x="32" y="6"/>
                  </a:cxn>
                  <a:cxn ang="0">
                    <a:pos x="32" y="2"/>
                  </a:cxn>
                  <a:cxn ang="0">
                    <a:pos x="0" y="0"/>
                  </a:cxn>
                </a:cxnLst>
                <a:rect l="0" t="0" r="r" b="b"/>
                <a:pathLst>
                  <a:path w="32" h="6">
                    <a:moveTo>
                      <a:pt x="0" y="0"/>
                    </a:moveTo>
                    <a:lnTo>
                      <a:pt x="0" y="6"/>
                    </a:lnTo>
                    <a:lnTo>
                      <a:pt x="32" y="6"/>
                    </a:lnTo>
                    <a:lnTo>
                      <a:pt x="3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1" name="Freeform 239"/>
              <p:cNvSpPr>
                <a:spLocks/>
              </p:cNvSpPr>
              <p:nvPr/>
            </p:nvSpPr>
            <p:spPr bwMode="auto">
              <a:xfrm>
                <a:off x="2158" y="2987"/>
                <a:ext cx="19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6"/>
                  </a:cxn>
                  <a:cxn ang="0">
                    <a:pos x="35" y="6"/>
                  </a:cxn>
                  <a:cxn ang="0">
                    <a:pos x="39" y="2"/>
                  </a:cxn>
                  <a:cxn ang="0">
                    <a:pos x="0" y="0"/>
                  </a:cxn>
                </a:cxnLst>
                <a:rect l="0" t="0" r="r" b="b"/>
                <a:pathLst>
                  <a:path w="39" h="6">
                    <a:moveTo>
                      <a:pt x="0" y="0"/>
                    </a:moveTo>
                    <a:lnTo>
                      <a:pt x="3" y="6"/>
                    </a:lnTo>
                    <a:lnTo>
                      <a:pt x="35" y="6"/>
                    </a:lnTo>
                    <a:lnTo>
                      <a:pt x="39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B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2" name="Freeform 240"/>
              <p:cNvSpPr>
                <a:spLocks/>
              </p:cNvSpPr>
              <p:nvPr/>
            </p:nvSpPr>
            <p:spPr bwMode="auto">
              <a:xfrm>
                <a:off x="2158" y="2985"/>
                <a:ext cx="19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4"/>
                  </a:cxn>
                  <a:cxn ang="0">
                    <a:pos x="35" y="6"/>
                  </a:cxn>
                  <a:cxn ang="0">
                    <a:pos x="39" y="2"/>
                  </a:cxn>
                  <a:cxn ang="0">
                    <a:pos x="0" y="0"/>
                  </a:cxn>
                </a:cxnLst>
                <a:rect l="0" t="0" r="r" b="b"/>
                <a:pathLst>
                  <a:path w="39" h="6">
                    <a:moveTo>
                      <a:pt x="0" y="0"/>
                    </a:moveTo>
                    <a:lnTo>
                      <a:pt x="3" y="4"/>
                    </a:lnTo>
                    <a:lnTo>
                      <a:pt x="35" y="6"/>
                    </a:lnTo>
                    <a:lnTo>
                      <a:pt x="39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3" name="Freeform 241"/>
              <p:cNvSpPr>
                <a:spLocks/>
              </p:cNvSpPr>
              <p:nvPr/>
            </p:nvSpPr>
            <p:spPr bwMode="auto">
              <a:xfrm>
                <a:off x="2158" y="2985"/>
                <a:ext cx="19" cy="3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0"/>
                  </a:cxn>
                  <a:cxn ang="0">
                    <a:pos x="3" y="0"/>
                  </a:cxn>
                  <a:cxn ang="0">
                    <a:pos x="39" y="2"/>
                  </a:cxn>
                  <a:cxn ang="0">
                    <a:pos x="39" y="6"/>
                  </a:cxn>
                  <a:cxn ang="0">
                    <a:pos x="0" y="4"/>
                  </a:cxn>
                </a:cxnLst>
                <a:rect l="0" t="0" r="r" b="b"/>
                <a:pathLst>
                  <a:path w="39" h="6">
                    <a:moveTo>
                      <a:pt x="0" y="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9" y="2"/>
                    </a:lnTo>
                    <a:lnTo>
                      <a:pt x="39" y="6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6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4" name="Freeform 242"/>
              <p:cNvSpPr>
                <a:spLocks/>
              </p:cNvSpPr>
              <p:nvPr/>
            </p:nvSpPr>
            <p:spPr bwMode="auto">
              <a:xfrm>
                <a:off x="2158" y="2983"/>
                <a:ext cx="22" cy="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0" y="3"/>
                  </a:cxn>
                  <a:cxn ang="0">
                    <a:pos x="9" y="0"/>
                  </a:cxn>
                  <a:cxn ang="0">
                    <a:pos x="44" y="2"/>
                  </a:cxn>
                  <a:cxn ang="0">
                    <a:pos x="39" y="5"/>
                  </a:cxn>
                  <a:cxn ang="0">
                    <a:pos x="0" y="3"/>
                  </a:cxn>
                </a:cxnLst>
                <a:rect l="0" t="0" r="r" b="b"/>
                <a:pathLst>
                  <a:path w="44" h="5">
                    <a:moveTo>
                      <a:pt x="0" y="3"/>
                    </a:moveTo>
                    <a:lnTo>
                      <a:pt x="0" y="3"/>
                    </a:lnTo>
                    <a:lnTo>
                      <a:pt x="9" y="0"/>
                    </a:lnTo>
                    <a:lnTo>
                      <a:pt x="44" y="2"/>
                    </a:lnTo>
                    <a:lnTo>
                      <a:pt x="39" y="5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6675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5" name="Freeform 243"/>
              <p:cNvSpPr>
                <a:spLocks/>
              </p:cNvSpPr>
              <p:nvPr/>
            </p:nvSpPr>
            <p:spPr bwMode="auto">
              <a:xfrm>
                <a:off x="2160" y="2983"/>
                <a:ext cx="20" cy="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3"/>
                  </a:cxn>
                  <a:cxn ang="0">
                    <a:pos x="36" y="5"/>
                  </a:cxn>
                  <a:cxn ang="0">
                    <a:pos x="41" y="2"/>
                  </a:cxn>
                  <a:cxn ang="0">
                    <a:pos x="13" y="0"/>
                  </a:cxn>
                </a:cxnLst>
                <a:rect l="0" t="0" r="r" b="b"/>
                <a:pathLst>
                  <a:path w="41" h="5">
                    <a:moveTo>
                      <a:pt x="13" y="0"/>
                    </a:moveTo>
                    <a:lnTo>
                      <a:pt x="0" y="3"/>
                    </a:lnTo>
                    <a:lnTo>
                      <a:pt x="36" y="5"/>
                    </a:lnTo>
                    <a:lnTo>
                      <a:pt x="41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6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6" name="Freeform 244"/>
              <p:cNvSpPr>
                <a:spLocks/>
              </p:cNvSpPr>
              <p:nvPr/>
            </p:nvSpPr>
            <p:spPr bwMode="auto">
              <a:xfrm>
                <a:off x="2163" y="2981"/>
                <a:ext cx="19" cy="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4"/>
                  </a:cxn>
                  <a:cxn ang="0">
                    <a:pos x="35" y="6"/>
                  </a:cxn>
                  <a:cxn ang="0">
                    <a:pos x="39" y="0"/>
                  </a:cxn>
                  <a:cxn ang="0">
                    <a:pos x="13" y="0"/>
                  </a:cxn>
                </a:cxnLst>
                <a:rect l="0" t="0" r="r" b="b"/>
                <a:pathLst>
                  <a:path w="39" h="6">
                    <a:moveTo>
                      <a:pt x="13" y="0"/>
                    </a:moveTo>
                    <a:lnTo>
                      <a:pt x="0" y="4"/>
                    </a:lnTo>
                    <a:lnTo>
                      <a:pt x="35" y="6"/>
                    </a:lnTo>
                    <a:lnTo>
                      <a:pt x="39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6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7" name="Freeform 245"/>
              <p:cNvSpPr>
                <a:spLocks/>
              </p:cNvSpPr>
              <p:nvPr/>
            </p:nvSpPr>
            <p:spPr bwMode="auto">
              <a:xfrm>
                <a:off x="2166" y="2981"/>
                <a:ext cx="16" cy="3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4"/>
                  </a:cxn>
                  <a:cxn ang="0">
                    <a:pos x="28" y="6"/>
                  </a:cxn>
                  <a:cxn ang="0">
                    <a:pos x="32" y="0"/>
                  </a:cxn>
                  <a:cxn ang="0">
                    <a:pos x="10" y="0"/>
                  </a:cxn>
                </a:cxnLst>
                <a:rect l="0" t="0" r="r" b="b"/>
                <a:pathLst>
                  <a:path w="32" h="6">
                    <a:moveTo>
                      <a:pt x="10" y="0"/>
                    </a:moveTo>
                    <a:lnTo>
                      <a:pt x="0" y="4"/>
                    </a:lnTo>
                    <a:lnTo>
                      <a:pt x="28" y="6"/>
                    </a:lnTo>
                    <a:lnTo>
                      <a:pt x="32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667F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8" name="Freeform 246"/>
              <p:cNvSpPr>
                <a:spLocks/>
              </p:cNvSpPr>
              <p:nvPr/>
            </p:nvSpPr>
            <p:spPr bwMode="auto">
              <a:xfrm>
                <a:off x="2169" y="2980"/>
                <a:ext cx="13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26" y="4"/>
                  </a:cxn>
                  <a:cxn ang="0">
                    <a:pos x="26" y="0"/>
                  </a:cxn>
                  <a:cxn ang="0">
                    <a:pos x="9" y="0"/>
                  </a:cxn>
                </a:cxnLst>
                <a:rect l="0" t="0" r="r" b="b"/>
                <a:pathLst>
                  <a:path w="26" h="4">
                    <a:moveTo>
                      <a:pt x="9" y="0"/>
                    </a:moveTo>
                    <a:lnTo>
                      <a:pt x="0" y="4"/>
                    </a:lnTo>
                    <a:lnTo>
                      <a:pt x="26" y="4"/>
                    </a:lnTo>
                    <a:lnTo>
                      <a:pt x="26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82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19" name="Freeform 247"/>
              <p:cNvSpPr>
                <a:spLocks/>
              </p:cNvSpPr>
              <p:nvPr/>
            </p:nvSpPr>
            <p:spPr bwMode="auto">
              <a:xfrm>
                <a:off x="2171" y="2980"/>
                <a:ext cx="14" cy="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22" y="4"/>
                  </a:cxn>
                  <a:cxn ang="0">
                    <a:pos x="27" y="0"/>
                  </a:cxn>
                  <a:cxn ang="0">
                    <a:pos x="9" y="0"/>
                  </a:cxn>
                </a:cxnLst>
                <a:rect l="0" t="0" r="r" b="b"/>
                <a:pathLst>
                  <a:path w="27" h="4">
                    <a:moveTo>
                      <a:pt x="9" y="0"/>
                    </a:moveTo>
                    <a:lnTo>
                      <a:pt x="0" y="4"/>
                    </a:lnTo>
                    <a:lnTo>
                      <a:pt x="22" y="4"/>
                    </a:lnTo>
                    <a:lnTo>
                      <a:pt x="27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87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0" name="Freeform 248"/>
              <p:cNvSpPr>
                <a:spLocks/>
              </p:cNvSpPr>
              <p:nvPr/>
            </p:nvSpPr>
            <p:spPr bwMode="auto">
              <a:xfrm>
                <a:off x="2174" y="2977"/>
                <a:ext cx="11" cy="3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5"/>
                  </a:cxn>
                  <a:cxn ang="0">
                    <a:pos x="17" y="5"/>
                  </a:cxn>
                  <a:cxn ang="0">
                    <a:pos x="22" y="2"/>
                  </a:cxn>
                  <a:cxn ang="0">
                    <a:pos x="13" y="0"/>
                  </a:cxn>
                </a:cxnLst>
                <a:rect l="0" t="0" r="r" b="b"/>
                <a:pathLst>
                  <a:path w="22" h="5">
                    <a:moveTo>
                      <a:pt x="13" y="0"/>
                    </a:moveTo>
                    <a:lnTo>
                      <a:pt x="0" y="5"/>
                    </a:lnTo>
                    <a:lnTo>
                      <a:pt x="17" y="5"/>
                    </a:lnTo>
                    <a:lnTo>
                      <a:pt x="22" y="2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6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1" name="Freeform 249"/>
              <p:cNvSpPr>
                <a:spLocks/>
              </p:cNvSpPr>
              <p:nvPr/>
            </p:nvSpPr>
            <p:spPr bwMode="auto">
              <a:xfrm>
                <a:off x="2175" y="2978"/>
                <a:ext cx="10" cy="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3"/>
                  </a:cxn>
                  <a:cxn ang="0">
                    <a:pos x="18" y="3"/>
                  </a:cxn>
                  <a:cxn ang="0">
                    <a:pos x="18" y="0"/>
                  </a:cxn>
                  <a:cxn ang="0">
                    <a:pos x="13" y="0"/>
                  </a:cxn>
                </a:cxnLst>
                <a:rect l="0" t="0" r="r" b="b"/>
                <a:pathLst>
                  <a:path w="18" h="3">
                    <a:moveTo>
                      <a:pt x="13" y="0"/>
                    </a:moveTo>
                    <a:lnTo>
                      <a:pt x="0" y="3"/>
                    </a:lnTo>
                    <a:lnTo>
                      <a:pt x="18" y="3"/>
                    </a:lnTo>
                    <a:lnTo>
                      <a:pt x="18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668E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2" name="Freeform 250"/>
              <p:cNvSpPr>
                <a:spLocks/>
              </p:cNvSpPr>
              <p:nvPr/>
            </p:nvSpPr>
            <p:spPr bwMode="auto">
              <a:xfrm>
                <a:off x="2180" y="2975"/>
                <a:ext cx="6" cy="3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4"/>
                  </a:cxn>
                  <a:cxn ang="0">
                    <a:pos x="9" y="6"/>
                  </a:cxn>
                  <a:cxn ang="0">
                    <a:pos x="13" y="0"/>
                  </a:cxn>
                  <a:cxn ang="0">
                    <a:pos x="9" y="0"/>
                  </a:cxn>
                </a:cxnLst>
                <a:rect l="0" t="0" r="r" b="b"/>
                <a:pathLst>
                  <a:path w="13" h="6">
                    <a:moveTo>
                      <a:pt x="9" y="0"/>
                    </a:moveTo>
                    <a:lnTo>
                      <a:pt x="0" y="4"/>
                    </a:lnTo>
                    <a:lnTo>
                      <a:pt x="9" y="6"/>
                    </a:lnTo>
                    <a:lnTo>
                      <a:pt x="13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91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3" name="Freeform 251"/>
              <p:cNvSpPr>
                <a:spLocks/>
              </p:cNvSpPr>
              <p:nvPr/>
            </p:nvSpPr>
            <p:spPr bwMode="auto">
              <a:xfrm>
                <a:off x="2182" y="2975"/>
                <a:ext cx="4" cy="3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9" y="0"/>
                  </a:cxn>
                  <a:cxn ang="0">
                    <a:pos x="5" y="6"/>
                  </a:cxn>
                  <a:cxn ang="0">
                    <a:pos x="0" y="6"/>
                  </a:cxn>
                </a:cxnLst>
                <a:rect l="0" t="0" r="r" b="b"/>
                <a:pathLst>
                  <a:path w="9" h="6">
                    <a:moveTo>
                      <a:pt x="0" y="6"/>
                    </a:moveTo>
                    <a:lnTo>
                      <a:pt x="9" y="0"/>
                    </a:lnTo>
                    <a:lnTo>
                      <a:pt x="5" y="6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6693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4" name="Rectangle 252"/>
              <p:cNvSpPr>
                <a:spLocks noChangeArrowheads="1"/>
              </p:cNvSpPr>
              <p:nvPr/>
            </p:nvSpPr>
            <p:spPr bwMode="auto">
              <a:xfrm>
                <a:off x="2185" y="2975"/>
                <a:ext cx="1" cy="1"/>
              </a:xfrm>
              <a:prstGeom prst="rect">
                <a:avLst/>
              </a:prstGeom>
              <a:solidFill>
                <a:srgbClr val="6699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5" name="Freeform 253"/>
              <p:cNvSpPr>
                <a:spLocks/>
              </p:cNvSpPr>
              <p:nvPr/>
            </p:nvSpPr>
            <p:spPr bwMode="auto">
              <a:xfrm>
                <a:off x="2483" y="2918"/>
                <a:ext cx="74" cy="69"/>
              </a:xfrm>
              <a:custGeom>
                <a:avLst/>
                <a:gdLst/>
                <a:ahLst/>
                <a:cxnLst>
                  <a:cxn ang="0">
                    <a:pos x="0" y="138"/>
                  </a:cxn>
                  <a:cxn ang="0">
                    <a:pos x="52" y="35"/>
                  </a:cxn>
                  <a:cxn ang="0">
                    <a:pos x="150" y="0"/>
                  </a:cxn>
                  <a:cxn ang="0">
                    <a:pos x="0" y="138"/>
                  </a:cxn>
                </a:cxnLst>
                <a:rect l="0" t="0" r="r" b="b"/>
                <a:pathLst>
                  <a:path w="150" h="138">
                    <a:moveTo>
                      <a:pt x="0" y="138"/>
                    </a:moveTo>
                    <a:lnTo>
                      <a:pt x="52" y="35"/>
                    </a:lnTo>
                    <a:lnTo>
                      <a:pt x="150" y="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6" name="Freeform 254"/>
              <p:cNvSpPr>
                <a:spLocks/>
              </p:cNvSpPr>
              <p:nvPr/>
            </p:nvSpPr>
            <p:spPr bwMode="auto">
              <a:xfrm>
                <a:off x="2754" y="2727"/>
                <a:ext cx="333" cy="254"/>
              </a:xfrm>
              <a:custGeom>
                <a:avLst/>
                <a:gdLst/>
                <a:ahLst/>
                <a:cxnLst>
                  <a:cxn ang="0">
                    <a:pos x="138" y="507"/>
                  </a:cxn>
                  <a:cxn ang="0">
                    <a:pos x="25" y="402"/>
                  </a:cxn>
                  <a:cxn ang="0">
                    <a:pos x="5" y="347"/>
                  </a:cxn>
                  <a:cxn ang="0">
                    <a:pos x="0" y="291"/>
                  </a:cxn>
                  <a:cxn ang="0">
                    <a:pos x="11" y="236"/>
                  </a:cxn>
                  <a:cxn ang="0">
                    <a:pos x="38" y="181"/>
                  </a:cxn>
                  <a:cxn ang="0">
                    <a:pos x="175" y="29"/>
                  </a:cxn>
                  <a:cxn ang="0">
                    <a:pos x="166" y="7"/>
                  </a:cxn>
                  <a:cxn ang="0">
                    <a:pos x="203" y="0"/>
                  </a:cxn>
                  <a:cxn ang="0">
                    <a:pos x="221" y="51"/>
                  </a:cxn>
                  <a:cxn ang="0">
                    <a:pos x="180" y="81"/>
                  </a:cxn>
                  <a:cxn ang="0">
                    <a:pos x="145" y="110"/>
                  </a:cxn>
                  <a:cxn ang="0">
                    <a:pos x="114" y="142"/>
                  </a:cxn>
                  <a:cxn ang="0">
                    <a:pos x="86" y="173"/>
                  </a:cxn>
                  <a:cxn ang="0">
                    <a:pos x="64" y="206"/>
                  </a:cxn>
                  <a:cxn ang="0">
                    <a:pos x="48" y="241"/>
                  </a:cxn>
                  <a:cxn ang="0">
                    <a:pos x="37" y="277"/>
                  </a:cxn>
                  <a:cxn ang="0">
                    <a:pos x="33" y="312"/>
                  </a:cxn>
                  <a:cxn ang="0">
                    <a:pos x="44" y="376"/>
                  </a:cxn>
                  <a:cxn ang="0">
                    <a:pos x="136" y="463"/>
                  </a:cxn>
                  <a:cxn ang="0">
                    <a:pos x="269" y="312"/>
                  </a:cxn>
                  <a:cxn ang="0">
                    <a:pos x="326" y="288"/>
                  </a:cxn>
                  <a:cxn ang="0">
                    <a:pos x="548" y="278"/>
                  </a:cxn>
                  <a:cxn ang="0">
                    <a:pos x="623" y="203"/>
                  </a:cxn>
                  <a:cxn ang="0">
                    <a:pos x="634" y="151"/>
                  </a:cxn>
                  <a:cxn ang="0">
                    <a:pos x="627" y="116"/>
                  </a:cxn>
                  <a:cxn ang="0">
                    <a:pos x="614" y="103"/>
                  </a:cxn>
                  <a:cxn ang="0">
                    <a:pos x="594" y="88"/>
                  </a:cxn>
                  <a:cxn ang="0">
                    <a:pos x="551" y="51"/>
                  </a:cxn>
                  <a:cxn ang="0">
                    <a:pos x="544" y="22"/>
                  </a:cxn>
                  <a:cxn ang="0">
                    <a:pos x="579" y="22"/>
                  </a:cxn>
                  <a:cxn ang="0">
                    <a:pos x="655" y="96"/>
                  </a:cxn>
                  <a:cxn ang="0">
                    <a:pos x="666" y="138"/>
                  </a:cxn>
                  <a:cxn ang="0">
                    <a:pos x="662" y="181"/>
                  </a:cxn>
                  <a:cxn ang="0">
                    <a:pos x="649" y="225"/>
                  </a:cxn>
                  <a:cxn ang="0">
                    <a:pos x="631" y="269"/>
                  </a:cxn>
                  <a:cxn ang="0">
                    <a:pos x="584" y="302"/>
                  </a:cxn>
                  <a:cxn ang="0">
                    <a:pos x="540" y="323"/>
                  </a:cxn>
                  <a:cxn ang="0">
                    <a:pos x="383" y="308"/>
                  </a:cxn>
                  <a:cxn ang="0">
                    <a:pos x="356" y="315"/>
                  </a:cxn>
                  <a:cxn ang="0">
                    <a:pos x="311" y="336"/>
                  </a:cxn>
                  <a:cxn ang="0">
                    <a:pos x="179" y="478"/>
                  </a:cxn>
                  <a:cxn ang="0">
                    <a:pos x="182" y="496"/>
                  </a:cxn>
                  <a:cxn ang="0">
                    <a:pos x="138" y="507"/>
                  </a:cxn>
                </a:cxnLst>
                <a:rect l="0" t="0" r="r" b="b"/>
                <a:pathLst>
                  <a:path w="666" h="507">
                    <a:moveTo>
                      <a:pt x="138" y="507"/>
                    </a:moveTo>
                    <a:lnTo>
                      <a:pt x="25" y="402"/>
                    </a:lnTo>
                    <a:lnTo>
                      <a:pt x="5" y="347"/>
                    </a:lnTo>
                    <a:lnTo>
                      <a:pt x="0" y="291"/>
                    </a:lnTo>
                    <a:lnTo>
                      <a:pt x="11" y="236"/>
                    </a:lnTo>
                    <a:lnTo>
                      <a:pt x="38" y="181"/>
                    </a:lnTo>
                    <a:lnTo>
                      <a:pt x="175" y="29"/>
                    </a:lnTo>
                    <a:lnTo>
                      <a:pt x="166" y="7"/>
                    </a:lnTo>
                    <a:lnTo>
                      <a:pt x="203" y="0"/>
                    </a:lnTo>
                    <a:lnTo>
                      <a:pt x="221" y="51"/>
                    </a:lnTo>
                    <a:lnTo>
                      <a:pt x="180" y="81"/>
                    </a:lnTo>
                    <a:lnTo>
                      <a:pt x="145" y="110"/>
                    </a:lnTo>
                    <a:lnTo>
                      <a:pt x="114" y="142"/>
                    </a:lnTo>
                    <a:lnTo>
                      <a:pt x="86" y="173"/>
                    </a:lnTo>
                    <a:lnTo>
                      <a:pt x="64" y="206"/>
                    </a:lnTo>
                    <a:lnTo>
                      <a:pt x="48" y="241"/>
                    </a:lnTo>
                    <a:lnTo>
                      <a:pt x="37" y="277"/>
                    </a:lnTo>
                    <a:lnTo>
                      <a:pt x="33" y="312"/>
                    </a:lnTo>
                    <a:lnTo>
                      <a:pt x="44" y="376"/>
                    </a:lnTo>
                    <a:lnTo>
                      <a:pt x="136" y="463"/>
                    </a:lnTo>
                    <a:lnTo>
                      <a:pt x="269" y="312"/>
                    </a:lnTo>
                    <a:lnTo>
                      <a:pt x="326" y="288"/>
                    </a:lnTo>
                    <a:lnTo>
                      <a:pt x="548" y="278"/>
                    </a:lnTo>
                    <a:lnTo>
                      <a:pt x="623" y="203"/>
                    </a:lnTo>
                    <a:lnTo>
                      <a:pt x="634" y="151"/>
                    </a:lnTo>
                    <a:lnTo>
                      <a:pt x="627" y="116"/>
                    </a:lnTo>
                    <a:lnTo>
                      <a:pt x="614" y="103"/>
                    </a:lnTo>
                    <a:lnTo>
                      <a:pt x="594" y="88"/>
                    </a:lnTo>
                    <a:lnTo>
                      <a:pt x="551" y="51"/>
                    </a:lnTo>
                    <a:lnTo>
                      <a:pt x="544" y="22"/>
                    </a:lnTo>
                    <a:lnTo>
                      <a:pt x="579" y="22"/>
                    </a:lnTo>
                    <a:lnTo>
                      <a:pt x="655" y="96"/>
                    </a:lnTo>
                    <a:lnTo>
                      <a:pt x="666" y="138"/>
                    </a:lnTo>
                    <a:lnTo>
                      <a:pt x="662" y="181"/>
                    </a:lnTo>
                    <a:lnTo>
                      <a:pt x="649" y="225"/>
                    </a:lnTo>
                    <a:lnTo>
                      <a:pt x="631" y="269"/>
                    </a:lnTo>
                    <a:lnTo>
                      <a:pt x="584" y="302"/>
                    </a:lnTo>
                    <a:lnTo>
                      <a:pt x="540" y="323"/>
                    </a:lnTo>
                    <a:lnTo>
                      <a:pt x="383" y="308"/>
                    </a:lnTo>
                    <a:lnTo>
                      <a:pt x="356" y="315"/>
                    </a:lnTo>
                    <a:lnTo>
                      <a:pt x="311" y="336"/>
                    </a:lnTo>
                    <a:lnTo>
                      <a:pt x="179" y="478"/>
                    </a:lnTo>
                    <a:lnTo>
                      <a:pt x="182" y="496"/>
                    </a:lnTo>
                    <a:lnTo>
                      <a:pt x="138" y="507"/>
                    </a:lnTo>
                    <a:close/>
                  </a:path>
                </a:pathLst>
              </a:custGeom>
              <a:solidFill>
                <a:srgbClr val="3333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7" name="Freeform 255"/>
              <p:cNvSpPr>
                <a:spLocks/>
              </p:cNvSpPr>
              <p:nvPr/>
            </p:nvSpPr>
            <p:spPr bwMode="auto">
              <a:xfrm>
                <a:off x="3603" y="2915"/>
                <a:ext cx="22" cy="90"/>
              </a:xfrm>
              <a:custGeom>
                <a:avLst/>
                <a:gdLst/>
                <a:ahLst/>
                <a:cxnLst>
                  <a:cxn ang="0">
                    <a:pos x="2" y="179"/>
                  </a:cxn>
                  <a:cxn ang="0">
                    <a:pos x="0" y="17"/>
                  </a:cxn>
                  <a:cxn ang="0">
                    <a:pos x="13" y="0"/>
                  </a:cxn>
                  <a:cxn ang="0">
                    <a:pos x="42" y="15"/>
                  </a:cxn>
                  <a:cxn ang="0">
                    <a:pos x="28" y="163"/>
                  </a:cxn>
                  <a:cxn ang="0">
                    <a:pos x="2" y="179"/>
                  </a:cxn>
                </a:cxnLst>
                <a:rect l="0" t="0" r="r" b="b"/>
                <a:pathLst>
                  <a:path w="42" h="179">
                    <a:moveTo>
                      <a:pt x="2" y="179"/>
                    </a:moveTo>
                    <a:lnTo>
                      <a:pt x="0" y="17"/>
                    </a:lnTo>
                    <a:lnTo>
                      <a:pt x="13" y="0"/>
                    </a:lnTo>
                    <a:lnTo>
                      <a:pt x="42" y="15"/>
                    </a:lnTo>
                    <a:lnTo>
                      <a:pt x="28" y="163"/>
                    </a:lnTo>
                    <a:lnTo>
                      <a:pt x="2" y="179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8" name="Freeform 256"/>
              <p:cNvSpPr>
                <a:spLocks/>
              </p:cNvSpPr>
              <p:nvPr/>
            </p:nvSpPr>
            <p:spPr bwMode="auto">
              <a:xfrm>
                <a:off x="3924" y="2864"/>
                <a:ext cx="74" cy="125"/>
              </a:xfrm>
              <a:custGeom>
                <a:avLst/>
                <a:gdLst/>
                <a:ahLst/>
                <a:cxnLst>
                  <a:cxn ang="0">
                    <a:pos x="0" y="240"/>
                  </a:cxn>
                  <a:cxn ang="0">
                    <a:pos x="24" y="201"/>
                  </a:cxn>
                  <a:cxn ang="0">
                    <a:pos x="20" y="162"/>
                  </a:cxn>
                  <a:cxn ang="0">
                    <a:pos x="35" y="140"/>
                  </a:cxn>
                  <a:cxn ang="0">
                    <a:pos x="57" y="120"/>
                  </a:cxn>
                  <a:cxn ang="0">
                    <a:pos x="0" y="109"/>
                  </a:cxn>
                  <a:cxn ang="0">
                    <a:pos x="2" y="83"/>
                  </a:cxn>
                  <a:cxn ang="0">
                    <a:pos x="96" y="0"/>
                  </a:cxn>
                  <a:cxn ang="0">
                    <a:pos x="140" y="14"/>
                  </a:cxn>
                  <a:cxn ang="0">
                    <a:pos x="138" y="35"/>
                  </a:cxn>
                  <a:cxn ang="0">
                    <a:pos x="116" y="64"/>
                  </a:cxn>
                  <a:cxn ang="0">
                    <a:pos x="150" y="88"/>
                  </a:cxn>
                  <a:cxn ang="0">
                    <a:pos x="144" y="110"/>
                  </a:cxn>
                  <a:cxn ang="0">
                    <a:pos x="85" y="177"/>
                  </a:cxn>
                  <a:cxn ang="0">
                    <a:pos x="72" y="186"/>
                  </a:cxn>
                  <a:cxn ang="0">
                    <a:pos x="17" y="249"/>
                  </a:cxn>
                  <a:cxn ang="0">
                    <a:pos x="0" y="240"/>
                  </a:cxn>
                </a:cxnLst>
                <a:rect l="0" t="0" r="r" b="b"/>
                <a:pathLst>
                  <a:path w="150" h="249">
                    <a:moveTo>
                      <a:pt x="0" y="240"/>
                    </a:moveTo>
                    <a:lnTo>
                      <a:pt x="24" y="201"/>
                    </a:lnTo>
                    <a:lnTo>
                      <a:pt x="20" y="162"/>
                    </a:lnTo>
                    <a:lnTo>
                      <a:pt x="35" y="140"/>
                    </a:lnTo>
                    <a:lnTo>
                      <a:pt x="57" y="120"/>
                    </a:lnTo>
                    <a:lnTo>
                      <a:pt x="0" y="109"/>
                    </a:lnTo>
                    <a:lnTo>
                      <a:pt x="2" y="83"/>
                    </a:lnTo>
                    <a:lnTo>
                      <a:pt x="96" y="0"/>
                    </a:lnTo>
                    <a:lnTo>
                      <a:pt x="140" y="14"/>
                    </a:lnTo>
                    <a:lnTo>
                      <a:pt x="138" y="35"/>
                    </a:lnTo>
                    <a:lnTo>
                      <a:pt x="116" y="64"/>
                    </a:lnTo>
                    <a:lnTo>
                      <a:pt x="150" y="88"/>
                    </a:lnTo>
                    <a:lnTo>
                      <a:pt x="144" y="110"/>
                    </a:lnTo>
                    <a:lnTo>
                      <a:pt x="85" y="177"/>
                    </a:lnTo>
                    <a:lnTo>
                      <a:pt x="72" y="186"/>
                    </a:lnTo>
                    <a:lnTo>
                      <a:pt x="17" y="249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29" name="Freeform 257"/>
              <p:cNvSpPr>
                <a:spLocks/>
              </p:cNvSpPr>
              <p:nvPr/>
            </p:nvSpPr>
            <p:spPr bwMode="auto">
              <a:xfrm>
                <a:off x="2345" y="2769"/>
                <a:ext cx="382" cy="122"/>
              </a:xfrm>
              <a:custGeom>
                <a:avLst/>
                <a:gdLst/>
                <a:ahLst/>
                <a:cxnLst>
                  <a:cxn ang="0">
                    <a:pos x="605" y="243"/>
                  </a:cxn>
                  <a:cxn ang="0">
                    <a:pos x="596" y="243"/>
                  </a:cxn>
                  <a:cxn ang="0">
                    <a:pos x="534" y="214"/>
                  </a:cxn>
                  <a:cxn ang="0">
                    <a:pos x="594" y="199"/>
                  </a:cxn>
                  <a:cxn ang="0">
                    <a:pos x="522" y="147"/>
                  </a:cxn>
                  <a:cxn ang="0">
                    <a:pos x="129" y="142"/>
                  </a:cxn>
                  <a:cxn ang="0">
                    <a:pos x="100" y="140"/>
                  </a:cxn>
                  <a:cxn ang="0">
                    <a:pos x="133" y="168"/>
                  </a:cxn>
                  <a:cxn ang="0">
                    <a:pos x="118" y="190"/>
                  </a:cxn>
                  <a:cxn ang="0">
                    <a:pos x="102" y="188"/>
                  </a:cxn>
                  <a:cxn ang="0">
                    <a:pos x="56" y="151"/>
                  </a:cxn>
                  <a:cxn ang="0">
                    <a:pos x="26" y="138"/>
                  </a:cxn>
                  <a:cxn ang="0">
                    <a:pos x="0" y="114"/>
                  </a:cxn>
                  <a:cxn ang="0">
                    <a:pos x="37" y="68"/>
                  </a:cxn>
                  <a:cxn ang="0">
                    <a:pos x="83" y="0"/>
                  </a:cxn>
                  <a:cxn ang="0">
                    <a:pos x="126" y="14"/>
                  </a:cxn>
                  <a:cxn ang="0">
                    <a:pos x="96" y="88"/>
                  </a:cxn>
                  <a:cxn ang="0">
                    <a:pos x="96" y="108"/>
                  </a:cxn>
                  <a:cxn ang="0">
                    <a:pos x="502" y="125"/>
                  </a:cxn>
                  <a:cxn ang="0">
                    <a:pos x="482" y="81"/>
                  </a:cxn>
                  <a:cxn ang="0">
                    <a:pos x="539" y="48"/>
                  </a:cxn>
                  <a:cxn ang="0">
                    <a:pos x="524" y="79"/>
                  </a:cxn>
                  <a:cxn ang="0">
                    <a:pos x="530" y="97"/>
                  </a:cxn>
                  <a:cxn ang="0">
                    <a:pos x="541" y="114"/>
                  </a:cxn>
                  <a:cxn ang="0">
                    <a:pos x="554" y="131"/>
                  </a:cxn>
                  <a:cxn ang="0">
                    <a:pos x="570" y="147"/>
                  </a:cxn>
                  <a:cxn ang="0">
                    <a:pos x="587" y="162"/>
                  </a:cxn>
                  <a:cxn ang="0">
                    <a:pos x="604" y="175"/>
                  </a:cxn>
                  <a:cxn ang="0">
                    <a:pos x="622" y="186"/>
                  </a:cxn>
                  <a:cxn ang="0">
                    <a:pos x="639" y="195"/>
                  </a:cxn>
                  <a:cxn ang="0">
                    <a:pos x="720" y="199"/>
                  </a:cxn>
                  <a:cxn ang="0">
                    <a:pos x="764" y="201"/>
                  </a:cxn>
                  <a:cxn ang="0">
                    <a:pos x="762" y="232"/>
                  </a:cxn>
                  <a:cxn ang="0">
                    <a:pos x="720" y="234"/>
                  </a:cxn>
                  <a:cxn ang="0">
                    <a:pos x="605" y="243"/>
                  </a:cxn>
                </a:cxnLst>
                <a:rect l="0" t="0" r="r" b="b"/>
                <a:pathLst>
                  <a:path w="764" h="243">
                    <a:moveTo>
                      <a:pt x="605" y="243"/>
                    </a:moveTo>
                    <a:lnTo>
                      <a:pt x="596" y="243"/>
                    </a:lnTo>
                    <a:lnTo>
                      <a:pt x="534" y="214"/>
                    </a:lnTo>
                    <a:lnTo>
                      <a:pt x="594" y="199"/>
                    </a:lnTo>
                    <a:lnTo>
                      <a:pt x="522" y="147"/>
                    </a:lnTo>
                    <a:lnTo>
                      <a:pt x="129" y="142"/>
                    </a:lnTo>
                    <a:lnTo>
                      <a:pt x="100" y="140"/>
                    </a:lnTo>
                    <a:lnTo>
                      <a:pt x="133" y="168"/>
                    </a:lnTo>
                    <a:lnTo>
                      <a:pt x="118" y="190"/>
                    </a:lnTo>
                    <a:lnTo>
                      <a:pt x="102" y="188"/>
                    </a:lnTo>
                    <a:lnTo>
                      <a:pt x="56" y="151"/>
                    </a:lnTo>
                    <a:lnTo>
                      <a:pt x="26" y="138"/>
                    </a:lnTo>
                    <a:lnTo>
                      <a:pt x="0" y="114"/>
                    </a:lnTo>
                    <a:lnTo>
                      <a:pt x="37" y="68"/>
                    </a:lnTo>
                    <a:lnTo>
                      <a:pt x="83" y="0"/>
                    </a:lnTo>
                    <a:lnTo>
                      <a:pt x="126" y="14"/>
                    </a:lnTo>
                    <a:lnTo>
                      <a:pt x="96" y="88"/>
                    </a:lnTo>
                    <a:lnTo>
                      <a:pt x="96" y="108"/>
                    </a:lnTo>
                    <a:lnTo>
                      <a:pt x="502" y="125"/>
                    </a:lnTo>
                    <a:lnTo>
                      <a:pt x="482" y="81"/>
                    </a:lnTo>
                    <a:lnTo>
                      <a:pt x="539" y="48"/>
                    </a:lnTo>
                    <a:lnTo>
                      <a:pt x="524" y="79"/>
                    </a:lnTo>
                    <a:lnTo>
                      <a:pt x="530" y="97"/>
                    </a:lnTo>
                    <a:lnTo>
                      <a:pt x="541" y="114"/>
                    </a:lnTo>
                    <a:lnTo>
                      <a:pt x="554" y="131"/>
                    </a:lnTo>
                    <a:lnTo>
                      <a:pt x="570" y="147"/>
                    </a:lnTo>
                    <a:lnTo>
                      <a:pt x="587" y="162"/>
                    </a:lnTo>
                    <a:lnTo>
                      <a:pt x="604" y="175"/>
                    </a:lnTo>
                    <a:lnTo>
                      <a:pt x="622" y="186"/>
                    </a:lnTo>
                    <a:lnTo>
                      <a:pt x="639" y="195"/>
                    </a:lnTo>
                    <a:lnTo>
                      <a:pt x="720" y="199"/>
                    </a:lnTo>
                    <a:lnTo>
                      <a:pt x="764" y="201"/>
                    </a:lnTo>
                    <a:lnTo>
                      <a:pt x="762" y="232"/>
                    </a:lnTo>
                    <a:lnTo>
                      <a:pt x="720" y="234"/>
                    </a:lnTo>
                    <a:lnTo>
                      <a:pt x="605" y="243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0" name="Freeform 258"/>
              <p:cNvSpPr>
                <a:spLocks/>
              </p:cNvSpPr>
              <p:nvPr/>
            </p:nvSpPr>
            <p:spPr bwMode="auto">
              <a:xfrm>
                <a:off x="2120" y="2810"/>
                <a:ext cx="185" cy="35"/>
              </a:xfrm>
              <a:custGeom>
                <a:avLst/>
                <a:gdLst/>
                <a:ahLst/>
                <a:cxnLst>
                  <a:cxn ang="0">
                    <a:pos x="61" y="63"/>
                  </a:cxn>
                  <a:cxn ang="0">
                    <a:pos x="9" y="42"/>
                  </a:cxn>
                  <a:cxn ang="0">
                    <a:pos x="0" y="24"/>
                  </a:cxn>
                  <a:cxn ang="0">
                    <a:pos x="46" y="0"/>
                  </a:cxn>
                  <a:cxn ang="0">
                    <a:pos x="67" y="31"/>
                  </a:cxn>
                  <a:cxn ang="0">
                    <a:pos x="153" y="44"/>
                  </a:cxn>
                  <a:cxn ang="0">
                    <a:pos x="210" y="46"/>
                  </a:cxn>
                  <a:cxn ang="0">
                    <a:pos x="371" y="44"/>
                  </a:cxn>
                  <a:cxn ang="0">
                    <a:pos x="273" y="70"/>
                  </a:cxn>
                  <a:cxn ang="0">
                    <a:pos x="109" y="68"/>
                  </a:cxn>
                  <a:cxn ang="0">
                    <a:pos x="61" y="63"/>
                  </a:cxn>
                </a:cxnLst>
                <a:rect l="0" t="0" r="r" b="b"/>
                <a:pathLst>
                  <a:path w="371" h="70">
                    <a:moveTo>
                      <a:pt x="61" y="63"/>
                    </a:moveTo>
                    <a:lnTo>
                      <a:pt x="9" y="42"/>
                    </a:lnTo>
                    <a:lnTo>
                      <a:pt x="0" y="24"/>
                    </a:lnTo>
                    <a:lnTo>
                      <a:pt x="46" y="0"/>
                    </a:lnTo>
                    <a:lnTo>
                      <a:pt x="67" y="31"/>
                    </a:lnTo>
                    <a:lnTo>
                      <a:pt x="153" y="44"/>
                    </a:lnTo>
                    <a:lnTo>
                      <a:pt x="210" y="46"/>
                    </a:lnTo>
                    <a:lnTo>
                      <a:pt x="371" y="44"/>
                    </a:lnTo>
                    <a:lnTo>
                      <a:pt x="273" y="70"/>
                    </a:lnTo>
                    <a:lnTo>
                      <a:pt x="109" y="68"/>
                    </a:lnTo>
                    <a:lnTo>
                      <a:pt x="61" y="63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1" name="Freeform 259"/>
              <p:cNvSpPr>
                <a:spLocks/>
              </p:cNvSpPr>
              <p:nvPr/>
            </p:nvSpPr>
            <p:spPr bwMode="auto">
              <a:xfrm>
                <a:off x="3079" y="2720"/>
                <a:ext cx="521" cy="56"/>
              </a:xfrm>
              <a:custGeom>
                <a:avLst/>
                <a:gdLst/>
                <a:ahLst/>
                <a:cxnLst>
                  <a:cxn ang="0">
                    <a:pos x="633" y="111"/>
                  </a:cxn>
                  <a:cxn ang="0">
                    <a:pos x="546" y="90"/>
                  </a:cxn>
                  <a:cxn ang="0">
                    <a:pos x="513" y="63"/>
                  </a:cxn>
                  <a:cxn ang="0">
                    <a:pos x="6" y="87"/>
                  </a:cxn>
                  <a:cxn ang="0">
                    <a:pos x="0" y="39"/>
                  </a:cxn>
                  <a:cxn ang="0">
                    <a:pos x="68" y="53"/>
                  </a:cxn>
                  <a:cxn ang="0">
                    <a:pos x="557" y="39"/>
                  </a:cxn>
                  <a:cxn ang="0">
                    <a:pos x="592" y="61"/>
                  </a:cxn>
                  <a:cxn ang="0">
                    <a:pos x="635" y="55"/>
                  </a:cxn>
                  <a:cxn ang="0">
                    <a:pos x="690" y="0"/>
                  </a:cxn>
                  <a:cxn ang="0">
                    <a:pos x="725" y="2"/>
                  </a:cxn>
                  <a:cxn ang="0">
                    <a:pos x="679" y="77"/>
                  </a:cxn>
                  <a:cxn ang="0">
                    <a:pos x="657" y="87"/>
                  </a:cxn>
                  <a:cxn ang="0">
                    <a:pos x="1007" y="26"/>
                  </a:cxn>
                  <a:cxn ang="0">
                    <a:pos x="1042" y="35"/>
                  </a:cxn>
                  <a:cxn ang="0">
                    <a:pos x="1028" y="61"/>
                  </a:cxn>
                  <a:cxn ang="0">
                    <a:pos x="843" y="94"/>
                  </a:cxn>
                  <a:cxn ang="0">
                    <a:pos x="633" y="111"/>
                  </a:cxn>
                </a:cxnLst>
                <a:rect l="0" t="0" r="r" b="b"/>
                <a:pathLst>
                  <a:path w="1042" h="111">
                    <a:moveTo>
                      <a:pt x="633" y="111"/>
                    </a:moveTo>
                    <a:lnTo>
                      <a:pt x="546" y="90"/>
                    </a:lnTo>
                    <a:lnTo>
                      <a:pt x="513" y="63"/>
                    </a:lnTo>
                    <a:lnTo>
                      <a:pt x="6" y="87"/>
                    </a:lnTo>
                    <a:lnTo>
                      <a:pt x="0" y="39"/>
                    </a:lnTo>
                    <a:lnTo>
                      <a:pt x="68" y="53"/>
                    </a:lnTo>
                    <a:lnTo>
                      <a:pt x="557" y="39"/>
                    </a:lnTo>
                    <a:lnTo>
                      <a:pt x="592" y="61"/>
                    </a:lnTo>
                    <a:lnTo>
                      <a:pt x="635" y="55"/>
                    </a:lnTo>
                    <a:lnTo>
                      <a:pt x="690" y="0"/>
                    </a:lnTo>
                    <a:lnTo>
                      <a:pt x="725" y="2"/>
                    </a:lnTo>
                    <a:lnTo>
                      <a:pt x="679" y="77"/>
                    </a:lnTo>
                    <a:lnTo>
                      <a:pt x="657" y="87"/>
                    </a:lnTo>
                    <a:lnTo>
                      <a:pt x="1007" y="26"/>
                    </a:lnTo>
                    <a:lnTo>
                      <a:pt x="1042" y="35"/>
                    </a:lnTo>
                    <a:lnTo>
                      <a:pt x="1028" y="61"/>
                    </a:lnTo>
                    <a:lnTo>
                      <a:pt x="843" y="94"/>
                    </a:lnTo>
                    <a:lnTo>
                      <a:pt x="633" y="111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2" name="Freeform 260"/>
              <p:cNvSpPr>
                <a:spLocks/>
              </p:cNvSpPr>
              <p:nvPr/>
            </p:nvSpPr>
            <p:spPr bwMode="auto">
              <a:xfrm>
                <a:off x="3587" y="2175"/>
                <a:ext cx="13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3"/>
                  </a:cxn>
                  <a:cxn ang="0">
                    <a:pos x="25" y="13"/>
                  </a:cxn>
                  <a:cxn ang="0">
                    <a:pos x="20" y="0"/>
                  </a:cxn>
                  <a:cxn ang="0">
                    <a:pos x="0" y="0"/>
                  </a:cxn>
                </a:cxnLst>
                <a:rect l="0" t="0" r="r" b="b"/>
                <a:pathLst>
                  <a:path w="25" h="13">
                    <a:moveTo>
                      <a:pt x="0" y="0"/>
                    </a:moveTo>
                    <a:lnTo>
                      <a:pt x="3" y="13"/>
                    </a:lnTo>
                    <a:lnTo>
                      <a:pt x="25" y="13"/>
                    </a:lnTo>
                    <a:lnTo>
                      <a:pt x="2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A0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3" name="Freeform 261"/>
              <p:cNvSpPr>
                <a:spLocks/>
              </p:cNvSpPr>
              <p:nvPr/>
            </p:nvSpPr>
            <p:spPr bwMode="auto">
              <a:xfrm>
                <a:off x="3587" y="2171"/>
                <a:ext cx="10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3"/>
                  </a:cxn>
                  <a:cxn ang="0">
                    <a:pos x="20" y="15"/>
                  </a:cxn>
                  <a:cxn ang="0">
                    <a:pos x="16" y="0"/>
                  </a:cxn>
                  <a:cxn ang="0">
                    <a:pos x="0" y="0"/>
                  </a:cxn>
                </a:cxnLst>
                <a:rect l="0" t="0" r="r" b="b"/>
                <a:pathLst>
                  <a:path w="20" h="15">
                    <a:moveTo>
                      <a:pt x="0" y="0"/>
                    </a:moveTo>
                    <a:lnTo>
                      <a:pt x="3" y="13"/>
                    </a:lnTo>
                    <a:lnTo>
                      <a:pt x="20" y="15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D0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4" name="Freeform 262"/>
              <p:cNvSpPr>
                <a:spLocks/>
              </p:cNvSpPr>
              <p:nvPr/>
            </p:nvSpPr>
            <p:spPr bwMode="auto">
              <a:xfrm>
                <a:off x="3587" y="2169"/>
                <a:ext cx="10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0" y="12"/>
                  </a:cxn>
                  <a:cxn ang="0">
                    <a:pos x="16" y="0"/>
                  </a:cxn>
                  <a:cxn ang="0">
                    <a:pos x="0" y="0"/>
                  </a:cxn>
                </a:cxnLst>
                <a:rect l="0" t="0" r="r" b="b"/>
                <a:pathLst>
                  <a:path w="20" h="12">
                    <a:moveTo>
                      <a:pt x="0" y="0"/>
                    </a:moveTo>
                    <a:lnTo>
                      <a:pt x="0" y="12"/>
                    </a:lnTo>
                    <a:lnTo>
                      <a:pt x="20" y="12"/>
                    </a:lnTo>
                    <a:lnTo>
                      <a:pt x="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3F0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5" name="Freeform 263"/>
              <p:cNvSpPr>
                <a:spLocks/>
              </p:cNvSpPr>
              <p:nvPr/>
            </p:nvSpPr>
            <p:spPr bwMode="auto">
              <a:xfrm>
                <a:off x="3587" y="2164"/>
                <a:ext cx="9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16" y="13"/>
                  </a:cxn>
                  <a:cxn ang="0">
                    <a:pos x="18" y="0"/>
                  </a:cxn>
                  <a:cxn ang="0">
                    <a:pos x="0" y="0"/>
                  </a:cxn>
                </a:cxnLst>
                <a:rect l="0" t="0" r="r" b="b"/>
                <a:pathLst>
                  <a:path w="18" h="13">
                    <a:moveTo>
                      <a:pt x="0" y="0"/>
                    </a:moveTo>
                    <a:lnTo>
                      <a:pt x="0" y="13"/>
                    </a:lnTo>
                    <a:lnTo>
                      <a:pt x="16" y="13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41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6" name="Freeform 264"/>
              <p:cNvSpPr>
                <a:spLocks/>
              </p:cNvSpPr>
              <p:nvPr/>
            </p:nvSpPr>
            <p:spPr bwMode="auto">
              <a:xfrm>
                <a:off x="3587" y="2162"/>
                <a:ext cx="8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16" y="13"/>
                  </a:cxn>
                  <a:cxn ang="0">
                    <a:pos x="13" y="0"/>
                  </a:cxn>
                  <a:cxn ang="0">
                    <a:pos x="0" y="0"/>
                  </a:cxn>
                </a:cxnLst>
                <a:rect l="0" t="0" r="r" b="b"/>
                <a:pathLst>
                  <a:path w="16" h="13">
                    <a:moveTo>
                      <a:pt x="0" y="0"/>
                    </a:moveTo>
                    <a:lnTo>
                      <a:pt x="0" y="13"/>
                    </a:lnTo>
                    <a:lnTo>
                      <a:pt x="16" y="13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71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7" name="Freeform 265"/>
              <p:cNvSpPr>
                <a:spLocks/>
              </p:cNvSpPr>
              <p:nvPr/>
            </p:nvSpPr>
            <p:spPr bwMode="auto">
              <a:xfrm>
                <a:off x="3585" y="2158"/>
                <a:ext cx="11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3"/>
                  </a:cxn>
                  <a:cxn ang="0">
                    <a:pos x="22" y="13"/>
                  </a:cxn>
                  <a:cxn ang="0">
                    <a:pos x="17" y="0"/>
                  </a:cxn>
                  <a:cxn ang="0">
                    <a:pos x="0" y="0"/>
                  </a:cxn>
                </a:cxnLst>
                <a:rect l="0" t="0" r="r" b="b"/>
                <a:pathLst>
                  <a:path w="22" h="13">
                    <a:moveTo>
                      <a:pt x="0" y="0"/>
                    </a:moveTo>
                    <a:lnTo>
                      <a:pt x="4" y="13"/>
                    </a:lnTo>
                    <a:lnTo>
                      <a:pt x="22" y="13"/>
                    </a:lnTo>
                    <a:lnTo>
                      <a:pt x="1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91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8" name="Freeform 266"/>
              <p:cNvSpPr>
                <a:spLocks/>
              </p:cNvSpPr>
              <p:nvPr/>
            </p:nvSpPr>
            <p:spPr bwMode="auto">
              <a:xfrm>
                <a:off x="3585" y="2155"/>
                <a:ext cx="8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5"/>
                  </a:cxn>
                  <a:cxn ang="0">
                    <a:pos x="17" y="15"/>
                  </a:cxn>
                  <a:cxn ang="0">
                    <a:pos x="13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15">
                    <a:moveTo>
                      <a:pt x="0" y="0"/>
                    </a:moveTo>
                    <a:lnTo>
                      <a:pt x="4" y="15"/>
                    </a:lnTo>
                    <a:lnTo>
                      <a:pt x="17" y="15"/>
                    </a:lnTo>
                    <a:lnTo>
                      <a:pt x="1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4F1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39" name="Freeform 267"/>
              <p:cNvSpPr>
                <a:spLocks/>
              </p:cNvSpPr>
              <p:nvPr/>
            </p:nvSpPr>
            <p:spPr bwMode="auto">
              <a:xfrm>
                <a:off x="3585" y="2153"/>
                <a:ext cx="8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"/>
                  </a:cxn>
                  <a:cxn ang="0">
                    <a:pos x="17" y="9"/>
                  </a:cxn>
                  <a:cxn ang="0">
                    <a:pos x="13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9">
                    <a:moveTo>
                      <a:pt x="0" y="0"/>
                    </a:moveTo>
                    <a:lnTo>
                      <a:pt x="0" y="9"/>
                    </a:lnTo>
                    <a:lnTo>
                      <a:pt x="17" y="9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11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0" name="Freeform 268"/>
              <p:cNvSpPr>
                <a:spLocks/>
              </p:cNvSpPr>
              <p:nvPr/>
            </p:nvSpPr>
            <p:spPr bwMode="auto">
              <a:xfrm>
                <a:off x="3585" y="2148"/>
                <a:ext cx="6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13" y="15"/>
                  </a:cxn>
                  <a:cxn ang="0">
                    <a:pos x="13" y="2"/>
                  </a:cxn>
                  <a:cxn ang="0">
                    <a:pos x="0" y="0"/>
                  </a:cxn>
                </a:cxnLst>
                <a:rect l="0" t="0" r="r" b="b"/>
                <a:pathLst>
                  <a:path w="13" h="15">
                    <a:moveTo>
                      <a:pt x="0" y="0"/>
                    </a:moveTo>
                    <a:lnTo>
                      <a:pt x="0" y="13"/>
                    </a:lnTo>
                    <a:lnTo>
                      <a:pt x="13" y="15"/>
                    </a:lnTo>
                    <a:lnTo>
                      <a:pt x="1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62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1" name="Freeform 269"/>
              <p:cNvSpPr>
                <a:spLocks/>
              </p:cNvSpPr>
              <p:nvPr/>
            </p:nvSpPr>
            <p:spPr bwMode="auto">
              <a:xfrm>
                <a:off x="3583" y="2147"/>
                <a:ext cx="8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3"/>
                  </a:cxn>
                  <a:cxn ang="0">
                    <a:pos x="17" y="13"/>
                  </a:cxn>
                  <a:cxn ang="0">
                    <a:pos x="13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3">
                    <a:moveTo>
                      <a:pt x="0" y="0"/>
                    </a:moveTo>
                    <a:lnTo>
                      <a:pt x="4" y="13"/>
                    </a:lnTo>
                    <a:lnTo>
                      <a:pt x="17" y="13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92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2" name="Freeform 270"/>
              <p:cNvSpPr>
                <a:spLocks/>
              </p:cNvSpPr>
              <p:nvPr/>
            </p:nvSpPr>
            <p:spPr bwMode="auto">
              <a:xfrm>
                <a:off x="3583" y="2142"/>
                <a:ext cx="8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3"/>
                  </a:cxn>
                  <a:cxn ang="0">
                    <a:pos x="17" y="15"/>
                  </a:cxn>
                  <a:cxn ang="0">
                    <a:pos x="13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15">
                    <a:moveTo>
                      <a:pt x="0" y="0"/>
                    </a:moveTo>
                    <a:lnTo>
                      <a:pt x="4" y="13"/>
                    </a:lnTo>
                    <a:lnTo>
                      <a:pt x="17" y="15"/>
                    </a:lnTo>
                    <a:lnTo>
                      <a:pt x="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5B2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3" name="Freeform 271"/>
              <p:cNvSpPr>
                <a:spLocks/>
              </p:cNvSpPr>
              <p:nvPr/>
            </p:nvSpPr>
            <p:spPr bwMode="auto">
              <a:xfrm>
                <a:off x="3583" y="2140"/>
                <a:ext cx="7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13" y="13"/>
                  </a:cxn>
                  <a:cxn ang="0">
                    <a:pos x="9" y="0"/>
                  </a:cxn>
                  <a:cxn ang="0">
                    <a:pos x="0" y="0"/>
                  </a:cxn>
                </a:cxnLst>
                <a:rect l="0" t="0" r="r" b="b"/>
                <a:pathLst>
                  <a:path w="13" h="13">
                    <a:moveTo>
                      <a:pt x="0" y="0"/>
                    </a:moveTo>
                    <a:lnTo>
                      <a:pt x="0" y="13"/>
                    </a:lnTo>
                    <a:lnTo>
                      <a:pt x="13" y="13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4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4" name="Freeform 272"/>
              <p:cNvSpPr>
                <a:spLocks/>
              </p:cNvSpPr>
              <p:nvPr/>
            </p:nvSpPr>
            <p:spPr bwMode="auto">
              <a:xfrm>
                <a:off x="3583" y="2136"/>
                <a:ext cx="7" cy="6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13"/>
                  </a:cxn>
                  <a:cxn ang="0">
                    <a:pos x="13" y="13"/>
                  </a:cxn>
                  <a:cxn ang="0">
                    <a:pos x="9" y="0"/>
                  </a:cxn>
                  <a:cxn ang="0">
                    <a:pos x="2" y="0"/>
                  </a:cxn>
                </a:cxnLst>
                <a:rect l="0" t="0" r="r" b="b"/>
                <a:pathLst>
                  <a:path w="13" h="13">
                    <a:moveTo>
                      <a:pt x="2" y="0"/>
                    </a:moveTo>
                    <a:lnTo>
                      <a:pt x="0" y="13"/>
                    </a:lnTo>
                    <a:lnTo>
                      <a:pt x="13" y="13"/>
                    </a:lnTo>
                    <a:lnTo>
                      <a:pt x="9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33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5" name="Freeform 273"/>
              <p:cNvSpPr>
                <a:spLocks/>
              </p:cNvSpPr>
              <p:nvPr/>
            </p:nvSpPr>
            <p:spPr bwMode="auto">
              <a:xfrm>
                <a:off x="3581" y="2134"/>
                <a:ext cx="7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3"/>
                  </a:cxn>
                  <a:cxn ang="0">
                    <a:pos x="12" y="13"/>
                  </a:cxn>
                  <a:cxn ang="0">
                    <a:pos x="12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13">
                    <a:moveTo>
                      <a:pt x="0" y="0"/>
                    </a:moveTo>
                    <a:lnTo>
                      <a:pt x="3" y="13"/>
                    </a:lnTo>
                    <a:lnTo>
                      <a:pt x="12" y="13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6" name="Freeform 274"/>
              <p:cNvSpPr>
                <a:spLocks/>
              </p:cNvSpPr>
              <p:nvPr/>
            </p:nvSpPr>
            <p:spPr bwMode="auto">
              <a:xfrm>
                <a:off x="3581" y="2129"/>
                <a:ext cx="7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3"/>
                  </a:cxn>
                  <a:cxn ang="0">
                    <a:pos x="12" y="13"/>
                  </a:cxn>
                  <a:cxn ang="0">
                    <a:pos x="9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13">
                    <a:moveTo>
                      <a:pt x="0" y="0"/>
                    </a:moveTo>
                    <a:lnTo>
                      <a:pt x="5" y="13"/>
                    </a:lnTo>
                    <a:lnTo>
                      <a:pt x="12" y="13"/>
                    </a:lnTo>
                    <a:lnTo>
                      <a:pt x="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B3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7" name="Freeform 275"/>
              <p:cNvSpPr>
                <a:spLocks/>
              </p:cNvSpPr>
              <p:nvPr/>
            </p:nvSpPr>
            <p:spPr bwMode="auto">
              <a:xfrm>
                <a:off x="3581" y="2127"/>
                <a:ext cx="7" cy="7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2"/>
                  </a:cxn>
                  <a:cxn ang="0">
                    <a:pos x="12" y="12"/>
                  </a:cxn>
                  <a:cxn ang="0">
                    <a:pos x="9" y="0"/>
                  </a:cxn>
                  <a:cxn ang="0">
                    <a:pos x="1" y="0"/>
                  </a:cxn>
                </a:cxnLst>
                <a:rect l="0" t="0" r="r" b="b"/>
                <a:pathLst>
                  <a:path w="12" h="12">
                    <a:moveTo>
                      <a:pt x="1" y="0"/>
                    </a:moveTo>
                    <a:lnTo>
                      <a:pt x="0" y="12"/>
                    </a:lnTo>
                    <a:lnTo>
                      <a:pt x="12" y="12"/>
                    </a:lnTo>
                    <a:lnTo>
                      <a:pt x="9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6D3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8" name="Freeform 276"/>
              <p:cNvSpPr>
                <a:spLocks/>
              </p:cNvSpPr>
              <p:nvPr/>
            </p:nvSpPr>
            <p:spPr bwMode="auto">
              <a:xfrm>
                <a:off x="3581" y="2123"/>
                <a:ext cx="5" cy="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3"/>
                  </a:cxn>
                  <a:cxn ang="0">
                    <a:pos x="9" y="13"/>
                  </a:cxn>
                  <a:cxn ang="0">
                    <a:pos x="5" y="0"/>
                  </a:cxn>
                  <a:cxn ang="0">
                    <a:pos x="1" y="0"/>
                  </a:cxn>
                </a:cxnLst>
                <a:rect l="0" t="0" r="r" b="b"/>
                <a:pathLst>
                  <a:path w="9" h="13">
                    <a:moveTo>
                      <a:pt x="1" y="0"/>
                    </a:moveTo>
                    <a:lnTo>
                      <a:pt x="0" y="13"/>
                    </a:lnTo>
                    <a:lnTo>
                      <a:pt x="9" y="13"/>
                    </a:lnTo>
                    <a:lnTo>
                      <a:pt x="5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672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49" name="Freeform 277"/>
              <p:cNvSpPr>
                <a:spLocks/>
              </p:cNvSpPr>
              <p:nvPr/>
            </p:nvSpPr>
            <p:spPr bwMode="auto">
              <a:xfrm>
                <a:off x="3582" y="2120"/>
                <a:ext cx="4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5"/>
                  </a:cxn>
                  <a:cxn ang="0">
                    <a:pos x="8" y="15"/>
                  </a:cxn>
                  <a:cxn ang="0">
                    <a:pos x="4" y="2"/>
                  </a:cxn>
                  <a:cxn ang="0">
                    <a:pos x="0" y="0"/>
                  </a:cxn>
                </a:cxnLst>
                <a:rect l="0" t="0" r="r" b="b"/>
                <a:pathLst>
                  <a:path w="8" h="15">
                    <a:moveTo>
                      <a:pt x="0" y="0"/>
                    </a:moveTo>
                    <a:lnTo>
                      <a:pt x="0" y="15"/>
                    </a:lnTo>
                    <a:lnTo>
                      <a:pt x="8" y="15"/>
                    </a:lnTo>
                    <a:lnTo>
                      <a:pt x="4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54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0" name="Freeform 278"/>
              <p:cNvSpPr>
                <a:spLocks/>
              </p:cNvSpPr>
              <p:nvPr/>
            </p:nvSpPr>
            <p:spPr bwMode="auto">
              <a:xfrm>
                <a:off x="3580" y="2116"/>
                <a:ext cx="4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3"/>
                  </a:cxn>
                  <a:cxn ang="0">
                    <a:pos x="7" y="13"/>
                  </a:cxn>
                  <a:cxn ang="0">
                    <a:pos x="7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3" y="13"/>
                    </a:lnTo>
                    <a:lnTo>
                      <a:pt x="7" y="13"/>
                    </a:lnTo>
                    <a:lnTo>
                      <a:pt x="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74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1" name="Freeform 279"/>
              <p:cNvSpPr>
                <a:spLocks/>
              </p:cNvSpPr>
              <p:nvPr/>
            </p:nvSpPr>
            <p:spPr bwMode="auto">
              <a:xfrm>
                <a:off x="3580" y="2113"/>
                <a:ext cx="4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3"/>
                  </a:cxn>
                  <a:cxn ang="0">
                    <a:pos x="7" y="15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15">
                    <a:moveTo>
                      <a:pt x="0" y="0"/>
                    </a:moveTo>
                    <a:lnTo>
                      <a:pt x="3" y="13"/>
                    </a:lnTo>
                    <a:lnTo>
                      <a:pt x="7" y="15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C4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2" name="Freeform 280"/>
              <p:cNvSpPr>
                <a:spLocks/>
              </p:cNvSpPr>
              <p:nvPr/>
            </p:nvSpPr>
            <p:spPr bwMode="auto">
              <a:xfrm>
                <a:off x="3580" y="2110"/>
                <a:ext cx="4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7" y="13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0" y="13"/>
                    </a:lnTo>
                    <a:lnTo>
                      <a:pt x="7" y="13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7F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3" name="Rectangle 281"/>
              <p:cNvSpPr>
                <a:spLocks noChangeArrowheads="1"/>
              </p:cNvSpPr>
              <p:nvPr/>
            </p:nvSpPr>
            <p:spPr bwMode="auto">
              <a:xfrm>
                <a:off x="3580" y="2107"/>
                <a:ext cx="2" cy="6"/>
              </a:xfrm>
              <a:prstGeom prst="rect">
                <a:avLst/>
              </a:prstGeom>
              <a:solidFill>
                <a:srgbClr val="66824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4" name="Freeform 282"/>
              <p:cNvSpPr>
                <a:spLocks/>
              </p:cNvSpPr>
              <p:nvPr/>
            </p:nvSpPr>
            <p:spPr bwMode="auto">
              <a:xfrm>
                <a:off x="3579" y="2102"/>
                <a:ext cx="3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4"/>
                  </a:cxn>
                  <a:cxn ang="0">
                    <a:pos x="7" y="14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14">
                    <a:moveTo>
                      <a:pt x="0" y="0"/>
                    </a:moveTo>
                    <a:lnTo>
                      <a:pt x="4" y="14"/>
                    </a:lnTo>
                    <a:lnTo>
                      <a:pt x="7" y="14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875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5" name="Freeform 283"/>
              <p:cNvSpPr>
                <a:spLocks/>
              </p:cNvSpPr>
              <p:nvPr/>
            </p:nvSpPr>
            <p:spPr bwMode="auto">
              <a:xfrm>
                <a:off x="3579" y="2101"/>
                <a:ext cx="3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13"/>
                  </a:cxn>
                  <a:cxn ang="0">
                    <a:pos x="7" y="13"/>
                  </a:cxn>
                  <a:cxn ang="0">
                    <a:pos x="4" y="0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0" y="0"/>
                    </a:moveTo>
                    <a:lnTo>
                      <a:pt x="4" y="13"/>
                    </a:lnTo>
                    <a:lnTo>
                      <a:pt x="7" y="13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89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6" name="Freeform 284"/>
              <p:cNvSpPr>
                <a:spLocks/>
              </p:cNvSpPr>
              <p:nvPr/>
            </p:nvSpPr>
            <p:spPr bwMode="auto">
              <a:xfrm>
                <a:off x="3579" y="2096"/>
                <a:ext cx="1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4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lnTo>
                      <a:pt x="0" y="13"/>
                    </a:lnTo>
                    <a:lnTo>
                      <a:pt x="4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8E5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7" name="Freeform 285"/>
              <p:cNvSpPr>
                <a:spLocks/>
              </p:cNvSpPr>
              <p:nvPr/>
            </p:nvSpPr>
            <p:spPr bwMode="auto">
              <a:xfrm>
                <a:off x="3579" y="2094"/>
                <a:ext cx="1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"/>
                  </a:cxn>
                  <a:cxn ang="0">
                    <a:pos x="4" y="1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lnTo>
                      <a:pt x="0" y="13"/>
                    </a:lnTo>
                    <a:lnTo>
                      <a:pt x="4" y="1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915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8" name="Freeform 286"/>
              <p:cNvSpPr>
                <a:spLocks/>
              </p:cNvSpPr>
              <p:nvPr/>
            </p:nvSpPr>
            <p:spPr bwMode="auto">
              <a:xfrm>
                <a:off x="3579" y="2092"/>
                <a:ext cx="1" cy="4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0"/>
                  </a:cxn>
                  <a:cxn ang="0">
                    <a:pos x="0" y="8"/>
                  </a:cxn>
                  <a:cxn ang="0">
                    <a:pos x="0" y="8"/>
                  </a:cxn>
                </a:cxnLst>
                <a:rect l="0" t="0" r="r" b="b"/>
                <a:pathLst>
                  <a:path h="8">
                    <a:moveTo>
                      <a:pt x="0" y="8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66936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3359" name="Freeform 287"/>
              <p:cNvSpPr>
                <a:spLocks/>
              </p:cNvSpPr>
              <p:nvPr/>
            </p:nvSpPr>
            <p:spPr bwMode="auto">
              <a:xfrm>
                <a:off x="3579" y="2092"/>
                <a:ext cx="1" cy="2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0" y="4"/>
                  </a:cxn>
                </a:cxnLst>
                <a:rect l="0" t="0" r="r" b="b"/>
                <a:pathLst>
                  <a:path h="4">
                    <a:moveTo>
                      <a:pt x="0" y="4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6699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endParaRPr lang="ru-RU" sz="5400" b="1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3360" name="Picture 288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606" y="2750"/>
              <a:ext cx="717" cy="726"/>
            </a:xfrm>
            <a:prstGeom prst="rect">
              <a:avLst/>
            </a:prstGeom>
            <a:noFill/>
          </p:spPr>
        </p:pic>
        <p:pic>
          <p:nvPicPr>
            <p:cNvPr id="3361" name="Picture 289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1429" y="2523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2" name="Picture 290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969" y="3294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3" name="Picture 291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288" y="1933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4" name="Picture 292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2653" y="2432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5" name="Picture 293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2472" y="1933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6" name="Picture 294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3878" y="2523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7" name="Picture 29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2562" y="2886"/>
              <a:ext cx="403" cy="408"/>
            </a:xfrm>
            <a:prstGeom prst="rect">
              <a:avLst/>
            </a:prstGeom>
            <a:noFill/>
          </p:spPr>
        </p:pic>
        <p:pic>
          <p:nvPicPr>
            <p:cNvPr id="3368" name="Picture 296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122285">
              <a:off x="2245" y="3067"/>
              <a:ext cx="403" cy="408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90983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98" name="Group 54"/>
          <p:cNvGrpSpPr>
            <a:grpSpLocks/>
          </p:cNvGrpSpPr>
          <p:nvPr/>
        </p:nvGrpSpPr>
        <p:grpSpPr bwMode="auto">
          <a:xfrm>
            <a:off x="2600619" y="5246949"/>
            <a:ext cx="856955" cy="1326717"/>
            <a:chOff x="1701" y="2840"/>
            <a:chExt cx="762" cy="1032"/>
          </a:xfrm>
        </p:grpSpPr>
        <p:pic>
          <p:nvPicPr>
            <p:cNvPr id="6163" name="Picture 19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0266">
              <a:off x="1701" y="2840"/>
              <a:ext cx="762" cy="771"/>
            </a:xfrm>
            <a:prstGeom prst="rect">
              <a:avLst/>
            </a:prstGeom>
            <a:noFill/>
          </p:spPr>
        </p:pic>
        <p:sp>
          <p:nvSpPr>
            <p:cNvPr id="6164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800" y="3636"/>
              <a:ext cx="326" cy="2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а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2" name="Group 58"/>
          <p:cNvGrpSpPr>
            <a:grpSpLocks/>
          </p:cNvGrpSpPr>
          <p:nvPr/>
        </p:nvGrpSpPr>
        <p:grpSpPr bwMode="auto">
          <a:xfrm>
            <a:off x="4157500" y="-13493"/>
            <a:ext cx="971630" cy="1475448"/>
            <a:chOff x="2336" y="1434"/>
            <a:chExt cx="762" cy="1074"/>
          </a:xfrm>
        </p:grpSpPr>
        <p:pic>
          <p:nvPicPr>
            <p:cNvPr id="6169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617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520" y="2126"/>
              <a:ext cx="413" cy="3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на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4" name="Group 60"/>
          <p:cNvGrpSpPr>
            <a:grpSpLocks/>
          </p:cNvGrpSpPr>
          <p:nvPr/>
        </p:nvGrpSpPr>
        <p:grpSpPr bwMode="auto">
          <a:xfrm>
            <a:off x="111910" y="2595848"/>
            <a:ext cx="1209675" cy="1519238"/>
            <a:chOff x="431" y="2387"/>
            <a:chExt cx="762" cy="957"/>
          </a:xfrm>
        </p:grpSpPr>
        <p:pic>
          <p:nvPicPr>
            <p:cNvPr id="6157" name="Picture 13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0266">
              <a:off x="431" y="2387"/>
              <a:ext cx="762" cy="771"/>
            </a:xfrm>
            <a:prstGeom prst="rect">
              <a:avLst/>
            </a:prstGeom>
            <a:noFill/>
          </p:spPr>
        </p:pic>
        <p:sp>
          <p:nvSpPr>
            <p:cNvPr id="615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21" y="3112"/>
              <a:ext cx="454" cy="23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но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6" name="Group 62"/>
          <p:cNvGrpSpPr>
            <a:grpSpLocks/>
          </p:cNvGrpSpPr>
          <p:nvPr/>
        </p:nvGrpSpPr>
        <p:grpSpPr bwMode="auto">
          <a:xfrm>
            <a:off x="7913311" y="2844355"/>
            <a:ext cx="956605" cy="1356336"/>
            <a:chOff x="3560" y="2024"/>
            <a:chExt cx="762" cy="1023"/>
          </a:xfrm>
        </p:grpSpPr>
        <p:pic>
          <p:nvPicPr>
            <p:cNvPr id="6154" name="Picture 10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0266">
              <a:off x="3560" y="2024"/>
              <a:ext cx="762" cy="771"/>
            </a:xfrm>
            <a:prstGeom prst="rect">
              <a:avLst/>
            </a:prstGeom>
            <a:noFill/>
          </p:spPr>
        </p:pic>
        <p:sp>
          <p:nvSpPr>
            <p:cNvPr id="6155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3795" y="2750"/>
              <a:ext cx="245" cy="29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0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за</a:t>
              </a:r>
              <a:endParaRPr lang="ru-RU" sz="6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1" name="Group 57"/>
          <p:cNvGrpSpPr>
            <a:grpSpLocks/>
          </p:cNvGrpSpPr>
          <p:nvPr/>
        </p:nvGrpSpPr>
        <p:grpSpPr bwMode="auto">
          <a:xfrm>
            <a:off x="1360935" y="1938457"/>
            <a:ext cx="1151855" cy="1715294"/>
            <a:chOff x="839" y="1117"/>
            <a:chExt cx="762" cy="1089"/>
          </a:xfrm>
        </p:grpSpPr>
        <p:pic>
          <p:nvPicPr>
            <p:cNvPr id="6160" name="Picture 16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0266">
              <a:off x="839" y="1117"/>
              <a:ext cx="762" cy="771"/>
            </a:xfrm>
            <a:prstGeom prst="rect">
              <a:avLst/>
            </a:prstGeom>
            <a:noFill/>
          </p:spPr>
        </p:pic>
        <p:sp>
          <p:nvSpPr>
            <p:cNvPr id="616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1035" y="1913"/>
              <a:ext cx="302" cy="2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в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3" name="Group 59"/>
          <p:cNvGrpSpPr>
            <a:grpSpLocks/>
          </p:cNvGrpSpPr>
          <p:nvPr/>
        </p:nvGrpSpPr>
        <p:grpSpPr bwMode="auto">
          <a:xfrm>
            <a:off x="7913311" y="673337"/>
            <a:ext cx="993775" cy="1592960"/>
            <a:chOff x="4468" y="981"/>
            <a:chExt cx="762" cy="1134"/>
          </a:xfrm>
        </p:grpSpPr>
        <p:pic>
          <p:nvPicPr>
            <p:cNvPr id="6151" name="Picture 7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30266">
              <a:off x="4468" y="981"/>
              <a:ext cx="762" cy="771"/>
            </a:xfrm>
            <a:prstGeom prst="rect">
              <a:avLst/>
            </a:prstGeom>
            <a:noFill/>
          </p:spPr>
        </p:pic>
        <p:sp>
          <p:nvSpPr>
            <p:cNvPr id="6152" name="WordArt 8"/>
            <p:cNvSpPr>
              <a:spLocks noChangeArrowheads="1" noChangeShapeType="1" noTextEdit="1"/>
            </p:cNvSpPr>
            <p:nvPr/>
          </p:nvSpPr>
          <p:spPr bwMode="auto">
            <a:xfrm>
              <a:off x="4604" y="1707"/>
              <a:ext cx="52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для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205" name="Group 61"/>
          <p:cNvGrpSpPr>
            <a:grpSpLocks/>
          </p:cNvGrpSpPr>
          <p:nvPr/>
        </p:nvGrpSpPr>
        <p:grpSpPr bwMode="auto">
          <a:xfrm>
            <a:off x="7395039" y="4697273"/>
            <a:ext cx="1004632" cy="1444625"/>
            <a:chOff x="4443" y="2750"/>
            <a:chExt cx="787" cy="1088"/>
          </a:xfrm>
        </p:grpSpPr>
        <p:pic>
          <p:nvPicPr>
            <p:cNvPr id="6166" name="Picture 22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661602">
              <a:off x="4468" y="2750"/>
              <a:ext cx="762" cy="771"/>
            </a:xfrm>
            <a:prstGeom prst="rect">
              <a:avLst/>
            </a:prstGeom>
            <a:noFill/>
          </p:spPr>
        </p:pic>
        <p:sp>
          <p:nvSpPr>
            <p:cNvPr id="6167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4443" y="3482"/>
              <a:ext cx="687" cy="35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после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3078580" y="454706"/>
            <a:ext cx="942004" cy="1525027"/>
            <a:chOff x="2336" y="1434"/>
            <a:chExt cx="762" cy="1108"/>
          </a:xfrm>
        </p:grpSpPr>
        <p:pic>
          <p:nvPicPr>
            <p:cNvPr id="28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2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81" y="2163"/>
              <a:ext cx="656" cy="37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тоже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30" name="Group 58"/>
          <p:cNvGrpSpPr>
            <a:grpSpLocks/>
          </p:cNvGrpSpPr>
          <p:nvPr/>
        </p:nvGrpSpPr>
        <p:grpSpPr bwMode="auto">
          <a:xfrm>
            <a:off x="5205331" y="265818"/>
            <a:ext cx="979910" cy="1713915"/>
            <a:chOff x="2336" y="1434"/>
            <a:chExt cx="762" cy="1134"/>
          </a:xfrm>
        </p:grpSpPr>
        <p:pic>
          <p:nvPicPr>
            <p:cNvPr id="31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32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83" y="2209"/>
              <a:ext cx="613" cy="35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з</a:t>
              </a: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ато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33" name="Group 58"/>
          <p:cNvGrpSpPr>
            <a:grpSpLocks/>
          </p:cNvGrpSpPr>
          <p:nvPr/>
        </p:nvGrpSpPr>
        <p:grpSpPr bwMode="auto">
          <a:xfrm>
            <a:off x="491027" y="414206"/>
            <a:ext cx="898924" cy="1477041"/>
            <a:chOff x="2336" y="1434"/>
            <a:chExt cx="762" cy="1034"/>
          </a:xfrm>
        </p:grpSpPr>
        <p:pic>
          <p:nvPicPr>
            <p:cNvPr id="34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35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93" y="2126"/>
              <a:ext cx="621" cy="3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40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если</a:t>
              </a:r>
              <a:endParaRPr lang="ru-RU" sz="4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36" name="Group 58"/>
          <p:cNvGrpSpPr>
            <a:grpSpLocks/>
          </p:cNvGrpSpPr>
          <p:nvPr/>
        </p:nvGrpSpPr>
        <p:grpSpPr bwMode="auto">
          <a:xfrm>
            <a:off x="6641718" y="232718"/>
            <a:ext cx="910250" cy="1517204"/>
            <a:chOff x="2215" y="1616"/>
            <a:chExt cx="762" cy="1034"/>
          </a:xfrm>
        </p:grpSpPr>
        <p:pic>
          <p:nvPicPr>
            <p:cNvPr id="37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0706851">
              <a:off x="2215" y="1616"/>
              <a:ext cx="762" cy="771"/>
            </a:xfrm>
            <a:prstGeom prst="rect">
              <a:avLst/>
            </a:prstGeom>
            <a:noFill/>
          </p:spPr>
        </p:pic>
        <p:sp>
          <p:nvSpPr>
            <p:cNvPr id="38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36" y="2252"/>
              <a:ext cx="478" cy="39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бы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39" name="Group 58"/>
          <p:cNvGrpSpPr>
            <a:grpSpLocks/>
          </p:cNvGrpSpPr>
          <p:nvPr/>
        </p:nvGrpSpPr>
        <p:grpSpPr bwMode="auto">
          <a:xfrm>
            <a:off x="6632884" y="2042094"/>
            <a:ext cx="1200541" cy="1543634"/>
            <a:chOff x="2336" y="1434"/>
            <a:chExt cx="762" cy="1044"/>
          </a:xfrm>
        </p:grpSpPr>
        <p:pic>
          <p:nvPicPr>
            <p:cNvPr id="40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4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625" y="2126"/>
              <a:ext cx="227" cy="35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б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42" name="Group 58"/>
          <p:cNvGrpSpPr>
            <a:grpSpLocks/>
          </p:cNvGrpSpPr>
          <p:nvPr/>
        </p:nvGrpSpPr>
        <p:grpSpPr bwMode="auto">
          <a:xfrm>
            <a:off x="4612228" y="5140669"/>
            <a:ext cx="983830" cy="1473871"/>
            <a:chOff x="2336" y="1434"/>
            <a:chExt cx="769" cy="1004"/>
          </a:xfrm>
        </p:grpSpPr>
        <p:pic>
          <p:nvPicPr>
            <p:cNvPr id="43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44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477" y="2138"/>
              <a:ext cx="628" cy="3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ли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45" name="Group 58"/>
          <p:cNvGrpSpPr>
            <a:grpSpLocks/>
          </p:cNvGrpSpPr>
          <p:nvPr/>
        </p:nvGrpSpPr>
        <p:grpSpPr bwMode="auto">
          <a:xfrm>
            <a:off x="1800709" y="268498"/>
            <a:ext cx="969798" cy="1424671"/>
            <a:chOff x="2336" y="1434"/>
            <a:chExt cx="762" cy="1000"/>
          </a:xfrm>
        </p:grpSpPr>
        <p:pic>
          <p:nvPicPr>
            <p:cNvPr id="46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4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520" y="2126"/>
              <a:ext cx="497" cy="3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не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48" name="Group 58"/>
          <p:cNvGrpSpPr>
            <a:grpSpLocks/>
          </p:cNvGrpSpPr>
          <p:nvPr/>
        </p:nvGrpSpPr>
        <p:grpSpPr bwMode="auto">
          <a:xfrm>
            <a:off x="2422524" y="2428876"/>
            <a:ext cx="1209675" cy="1633538"/>
            <a:chOff x="2336" y="1434"/>
            <a:chExt cx="762" cy="1029"/>
          </a:xfrm>
        </p:grpSpPr>
        <p:pic>
          <p:nvPicPr>
            <p:cNvPr id="49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50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424" y="2163"/>
              <a:ext cx="564" cy="3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ни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51" name="Group 58"/>
          <p:cNvGrpSpPr>
            <a:grpSpLocks/>
          </p:cNvGrpSpPr>
          <p:nvPr/>
        </p:nvGrpSpPr>
        <p:grpSpPr bwMode="auto">
          <a:xfrm>
            <a:off x="1415249" y="4291979"/>
            <a:ext cx="1033731" cy="1585541"/>
            <a:chOff x="2336" y="1434"/>
            <a:chExt cx="762" cy="1152"/>
          </a:xfrm>
        </p:grpSpPr>
        <p:pic>
          <p:nvPicPr>
            <p:cNvPr id="52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53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93" y="2144"/>
              <a:ext cx="585" cy="4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разве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54" name="Group 58"/>
          <p:cNvGrpSpPr>
            <a:grpSpLocks/>
          </p:cNvGrpSpPr>
          <p:nvPr/>
        </p:nvGrpSpPr>
        <p:grpSpPr bwMode="auto">
          <a:xfrm>
            <a:off x="101064" y="4765788"/>
            <a:ext cx="1050925" cy="1331138"/>
            <a:chOff x="2336" y="1434"/>
            <a:chExt cx="762" cy="1050"/>
          </a:xfrm>
        </p:grpSpPr>
        <p:pic>
          <p:nvPicPr>
            <p:cNvPr id="55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56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486" y="2138"/>
              <a:ext cx="512" cy="3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трава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57" name="Group 58"/>
          <p:cNvGrpSpPr>
            <a:grpSpLocks/>
          </p:cNvGrpSpPr>
          <p:nvPr/>
        </p:nvGrpSpPr>
        <p:grpSpPr bwMode="auto">
          <a:xfrm>
            <a:off x="5716123" y="3036311"/>
            <a:ext cx="957005" cy="1577387"/>
            <a:chOff x="2336" y="1434"/>
            <a:chExt cx="769" cy="1134"/>
          </a:xfrm>
        </p:grpSpPr>
        <p:pic>
          <p:nvPicPr>
            <p:cNvPr id="58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59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336" y="2126"/>
              <a:ext cx="769" cy="4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солнце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0" name="Group 58"/>
          <p:cNvGrpSpPr>
            <a:grpSpLocks/>
          </p:cNvGrpSpPr>
          <p:nvPr/>
        </p:nvGrpSpPr>
        <p:grpSpPr bwMode="auto">
          <a:xfrm>
            <a:off x="5896687" y="4979327"/>
            <a:ext cx="1194985" cy="1635214"/>
            <a:chOff x="2336" y="1434"/>
            <a:chExt cx="762" cy="1134"/>
          </a:xfrm>
        </p:grpSpPr>
        <p:pic>
          <p:nvPicPr>
            <p:cNvPr id="61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62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520" y="2202"/>
              <a:ext cx="478" cy="3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село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3" name="Group 58"/>
          <p:cNvGrpSpPr>
            <a:grpSpLocks/>
          </p:cNvGrpSpPr>
          <p:nvPr/>
        </p:nvGrpSpPr>
        <p:grpSpPr bwMode="auto">
          <a:xfrm>
            <a:off x="4262877" y="2042093"/>
            <a:ext cx="1220788" cy="1800225"/>
            <a:chOff x="2336" y="1434"/>
            <a:chExt cx="769" cy="1134"/>
          </a:xfrm>
        </p:grpSpPr>
        <p:pic>
          <p:nvPicPr>
            <p:cNvPr id="64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893149">
              <a:off x="2336" y="1434"/>
              <a:ext cx="762" cy="771"/>
            </a:xfrm>
            <a:prstGeom prst="rect">
              <a:avLst/>
            </a:prstGeom>
            <a:noFill/>
          </p:spPr>
        </p:pic>
        <p:sp>
          <p:nvSpPr>
            <p:cNvPr id="65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520" y="2126"/>
              <a:ext cx="585" cy="4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пчёлы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  <p:grpSp>
        <p:nvGrpSpPr>
          <p:cNvPr id="66" name="Group 58"/>
          <p:cNvGrpSpPr>
            <a:grpSpLocks/>
          </p:cNvGrpSpPr>
          <p:nvPr/>
        </p:nvGrpSpPr>
        <p:grpSpPr bwMode="auto">
          <a:xfrm>
            <a:off x="3621798" y="3724446"/>
            <a:ext cx="1179513" cy="1522504"/>
            <a:chOff x="2362" y="1420"/>
            <a:chExt cx="762" cy="1148"/>
          </a:xfrm>
        </p:grpSpPr>
        <p:pic>
          <p:nvPicPr>
            <p:cNvPr id="67" name="Picture 25" descr="b3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0706851">
              <a:off x="2362" y="1420"/>
              <a:ext cx="762" cy="771"/>
            </a:xfrm>
            <a:prstGeom prst="rect">
              <a:avLst/>
            </a:prstGeom>
            <a:noFill/>
          </p:spPr>
        </p:pic>
        <p:sp>
          <p:nvSpPr>
            <p:cNvPr id="68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520" y="2126"/>
              <a:ext cx="585" cy="4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6600" b="1" kern="10" dirty="0" smtClean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cs typeface="Arial"/>
                </a:rPr>
                <a:t>город</a:t>
              </a:r>
              <a:endParaRPr lang="ru-RU" sz="6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539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6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6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6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6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6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0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6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1" dur="2000" fill="hold"/>
                                        <p:tgtEl>
                                          <p:spTgt spid="61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9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5" fill="hold">
                      <p:stCondLst>
                        <p:cond delay="0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WordArt 14"/>
          <p:cNvSpPr>
            <a:spLocks noChangeArrowheads="1" noChangeShapeType="1" noTextEdit="1"/>
          </p:cNvSpPr>
          <p:nvPr/>
        </p:nvSpPr>
        <p:spPr bwMode="auto">
          <a:xfrm>
            <a:off x="2219557" y="1124744"/>
            <a:ext cx="5389562" cy="25923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274083"/>
              </a:avLst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9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Станция «Служебная»</a:t>
            </a:r>
            <a:endParaRPr lang="ru-RU" sz="9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Monotype Corsiva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-415925" y="6400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82" y="1517697"/>
            <a:ext cx="7000875" cy="53244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910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1281" y="-99392"/>
            <a:ext cx="6690999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Предлоги, союзы, частицы-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встали в один хоровод,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Служебные важные лица-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редкость серьёзный народ.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 них обойтись невозможно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знают об этом они.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Всегда и во всём осторожны: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Нигде не гуляют одни.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 исподволь незаметно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Значенье своё принесут,</a:t>
            </a:r>
          </a:p>
          <a:p>
            <a:r>
              <a:rPr lang="ru-RU" sz="3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Здесь свяжут, а рядом разделят,</a:t>
            </a:r>
          </a:p>
          <a:p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Укажут и силу дадут.</a:t>
            </a:r>
            <a:endParaRPr lang="ru-RU" sz="3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526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65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904</Words>
  <Application>Microsoft Office PowerPoint</Application>
  <PresentationFormat>Экран (4:3)</PresentationFormat>
  <Paragraphs>165</Paragraphs>
  <Slides>32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Тема Office</vt:lpstr>
      <vt:lpstr>SmartDraw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17</cp:revision>
  <dcterms:created xsi:type="dcterms:W3CDTF">2014-03-05T05:25:20Z</dcterms:created>
  <dcterms:modified xsi:type="dcterms:W3CDTF">2016-01-29T04:11:50Z</dcterms:modified>
</cp:coreProperties>
</file>