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84" r:id="rId4"/>
    <p:sldId id="261" r:id="rId5"/>
    <p:sldId id="302" r:id="rId6"/>
    <p:sldId id="300" r:id="rId7"/>
    <p:sldId id="296" r:id="rId8"/>
    <p:sldId id="304" r:id="rId9"/>
    <p:sldId id="295" r:id="rId10"/>
    <p:sldId id="287" r:id="rId11"/>
    <p:sldId id="293" r:id="rId12"/>
    <p:sldId id="294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FB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98E5D-907F-428D-A37A-DAF197A465E7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5E2FC-4A96-46AB-9EF1-BCED87D2CD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45B01B-9115-436C-A21E-06537FD08B09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F727A-9F05-4784-8D9C-FF624CD62FD9}" type="datetimeFigureOut">
              <a:rPr lang="ru-RU" smtClean="0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B7329-83C6-499F-9A21-7485F9FBBE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Admin\&#1056;&#1072;&#1073;&#1086;&#1095;&#1080;&#1081;%20&#1089;&#1090;&#1086;&#1083;\&#1055;&#1088;&#1077;&#1079;&#1077;&#1085;&#1090;&#1072;&#1094;&#1080;&#1103;%20&#1041;&#1048;&#1040;&#1053;&#1050;&#1048;\&#1057;&#1050;&#1040;&#1047;&#1054;&#1063;&#1053;&#1040;&#1071;-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13" Type="http://schemas.openxmlformats.org/officeDocument/2006/relationships/image" Target="../media/image22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12" Type="http://schemas.openxmlformats.org/officeDocument/2006/relationships/image" Target="../media/image21.jpeg"/><Relationship Id="rId17" Type="http://schemas.openxmlformats.org/officeDocument/2006/relationships/image" Target="../media/image26.jpeg"/><Relationship Id="rId2" Type="http://schemas.openxmlformats.org/officeDocument/2006/relationships/image" Target="../media/image11.png"/><Relationship Id="rId16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jpeg"/><Relationship Id="rId15" Type="http://schemas.openxmlformats.org/officeDocument/2006/relationships/image" Target="../media/image24.jpeg"/><Relationship Id="rId10" Type="http://schemas.openxmlformats.org/officeDocument/2006/relationships/image" Target="../media/image19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Relationship Id="rId1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shalomfilm.com/uploads/posts/2011-09/1316292903_d8cf4ea68347972ce4fd3da5ad1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7584" y="1340768"/>
            <a:ext cx="2736304" cy="3312368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571869" y="2428868"/>
            <a:ext cx="488856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Лучший знаток природы</a:t>
            </a:r>
          </a:p>
          <a:p>
            <a:pPr algn="ctr"/>
            <a:endParaRPr lang="ru-RU" b="1" dirty="0" smtClean="0">
              <a:latin typeface="Cambria" pitchFamily="18" charset="0"/>
            </a:endParaRPr>
          </a:p>
          <a:p>
            <a:pPr algn="ctr"/>
            <a:endParaRPr lang="ru-RU" b="1" dirty="0"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4929198"/>
            <a:ext cx="5000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Голонягина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Любовь Петровна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МБОУ «СОШ №16»</a:t>
            </a:r>
          </a:p>
        </p:txBody>
      </p:sp>
      <p:pic>
        <p:nvPicPr>
          <p:cNvPr id="8" name="Рисунок 7" descr="Pedsovet_logo.pn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1142976" y="642918"/>
            <a:ext cx="500066" cy="500066"/>
          </a:xfrm>
          <a:prstGeom prst="rect">
            <a:avLst/>
          </a:prstGeom>
        </p:spPr>
      </p:pic>
      <p:pic>
        <p:nvPicPr>
          <p:cNvPr id="7" name="СКАЗОЧНАЯ-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715404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1" showWhenStopped="0">
                <p:cTn id="7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35677" y="836712"/>
            <a:ext cx="42726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Условные обозначения в моделировании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620688"/>
            <a:ext cx="792088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980728"/>
            <a:ext cx="57606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800" b="1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хочу поделиться своими мыслями:</a:t>
            </a:r>
          </a:p>
          <a:p>
            <a:pPr>
              <a:buFont typeface="Arial" pitchFamily="34" charset="0"/>
              <a:buChar char="•"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меня удивило…</a:t>
            </a:r>
          </a:p>
          <a:p>
            <a:pPr>
              <a:buFont typeface="Arial" pitchFamily="34" charset="0"/>
              <a:buChar char="•"/>
            </a:pP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 почувствовал…</a:t>
            </a:r>
          </a:p>
          <a:p>
            <a:pPr>
              <a:buFont typeface="Arial" pitchFamily="34" charset="0"/>
              <a:buChar char="•"/>
            </a:pP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я думаю…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85658719_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3372024"/>
            <a:ext cx="3332980" cy="28055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340768"/>
            <a:ext cx="80648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Любите природу,</a:t>
            </a:r>
          </a:p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Любите братьев меньших!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143380"/>
            <a:ext cx="80010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Cambria" pitchFamily="18" charset="0"/>
              </a:rPr>
              <a:t>За 35 лет творческой работы Бианки создал более 300 рассказов, сказок, повестей, очерков и статей. Всю жизнь он вел дневники и натуралистические заметки, отвечал на множество читательских писем. Его произведения были изданы общим тиражом более 40 млн. экземпляров, переведены на многие языки мира.</a:t>
            </a:r>
          </a:p>
        </p:txBody>
      </p:sp>
      <p:pic>
        <p:nvPicPr>
          <p:cNvPr id="3" name="Рисунок 2" descr="http://chtoby-pomnili.com/preview.php?width=max&amp;dir=595&amp;id=161738406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857232"/>
            <a:ext cx="2071702" cy="3214710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2" descr="http://www.ircenter.ru/files/products/pics/60914/fullsize/2897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252486">
            <a:off x="3260999" y="681446"/>
            <a:ext cx="841386" cy="1216917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http://www.libex.ru/dimg/1becd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390893">
            <a:off x="3624747" y="1468196"/>
            <a:ext cx="801135" cy="1158888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6" descr="http://server.audiopedia.su:8888/staroeradio/images/pics/00242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1466865">
            <a:off x="4624795" y="764371"/>
            <a:ext cx="830769" cy="1125559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6" name="Picture 10" descr="&amp;Kcy;&amp;acy;&amp;rcy;&amp;tcy;&amp;icy;&amp;ncy;&amp;kcy;&amp;acy; 38 &amp;icy;&amp;zcy; 11277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1464393">
            <a:off x="3199989" y="2693021"/>
            <a:ext cx="835019" cy="114681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8" name="Picture 2" descr="&amp;Kcy;&amp;acy;&amp;rcy;&amp;tcy;&amp;icy;&amp;ncy;&amp;kcy;&amp;acy; 6 &amp;icy;&amp;zcy; 11277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 rot="1468671">
            <a:off x="4019439" y="2188040"/>
            <a:ext cx="795582" cy="1078339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2" descr="http://www.interpres.ru/catalog/images/079482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 rot="1388516">
            <a:off x="4417454" y="2985210"/>
            <a:ext cx="846773" cy="112853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2" name="Picture 6" descr="&amp;Kcy;&amp;acy;&amp;rcy;&amp;tcy;&amp;icy;&amp;ncy;&amp;kcy;&amp;acy; 22 &amp;icy;&amp;zcy; 11277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 rot="1356327">
            <a:off x="5188815" y="2399635"/>
            <a:ext cx="819751" cy="1143008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6" descr="http://www.edu54.ru/sites/default/files/userfiles/image/muravey1(1)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 rot="1494296">
            <a:off x="4913195" y="1545156"/>
            <a:ext cx="799910" cy="1118516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4" descr="http://www.char.ru/books/1726815_Kto_chem_poet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 rot="1479009">
            <a:off x="5700835" y="1049871"/>
            <a:ext cx="830539" cy="1141203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2" descr="http://old.prodalit.ru/images/540000/535752.jp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 rot="1387562">
            <a:off x="6552745" y="690795"/>
            <a:ext cx="845937" cy="1165024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2" descr="http://disneya.net/files/news/119/myshonok.pik.1.jp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 rot="1373466">
            <a:off x="6052577" y="1902494"/>
            <a:ext cx="836307" cy="117036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 descr="http://chtoby-pomnili.com/preview.php?width=max&amp;dir=595&amp;id=161738407.jpg"/>
          <p:cNvPicPr/>
          <p:nvPr/>
        </p:nvPicPr>
        <p:blipFill>
          <a:blip r:embed="rId14" cstate="email"/>
          <a:srcRect/>
          <a:stretch>
            <a:fillRect/>
          </a:stretch>
        </p:blipFill>
        <p:spPr bwMode="auto">
          <a:xfrm rot="1584042">
            <a:off x="6869469" y="1337188"/>
            <a:ext cx="836400" cy="1211674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0" name="Picture 4" descr="&amp;Kcy;&amp;acy;&amp;rcy;&amp;tcy;&amp;icy;&amp;ncy;&amp;kcy;&amp;acy; 12 &amp;icy;&amp;zcy; 11277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 rot="1510402">
            <a:off x="7351889" y="1975491"/>
            <a:ext cx="814527" cy="1160428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8" name="Picture 12" descr="&amp;Kcy;&amp;acy;&amp;rcy;&amp;tcy;&amp;icy;&amp;ncy;&amp;kcy;&amp;acy; 58 &amp;icy;&amp;zcy; 11277"/>
          <p:cNvPicPr>
            <a:picLocks noChangeAspect="1" noChangeArrowheads="1"/>
          </p:cNvPicPr>
          <p:nvPr/>
        </p:nvPicPr>
        <p:blipFill>
          <a:blip r:embed="rId16" cstate="email"/>
          <a:srcRect/>
          <a:stretch>
            <a:fillRect/>
          </a:stretch>
        </p:blipFill>
        <p:spPr bwMode="auto">
          <a:xfrm rot="1450088">
            <a:off x="7347806" y="2901447"/>
            <a:ext cx="814393" cy="1171081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4" name="Picture 8" descr="&amp;Kcy;&amp;acy;&amp;rcy;&amp;tcy;&amp;icy;&amp;ncy;&amp;kcy;&amp;acy; 36 &amp;icy;&amp;zcy; 11277"/>
          <p:cNvPicPr>
            <a:picLocks noChangeAspect="1" noChangeArrowheads="1"/>
          </p:cNvPicPr>
          <p:nvPr/>
        </p:nvPicPr>
        <p:blipFill>
          <a:blip r:embed="rId17" cstate="email"/>
          <a:srcRect/>
          <a:stretch>
            <a:fillRect/>
          </a:stretch>
        </p:blipFill>
        <p:spPr bwMode="auto">
          <a:xfrm rot="1256582">
            <a:off x="6187627" y="2896084"/>
            <a:ext cx="837496" cy="1200379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29058" y="807818"/>
            <a:ext cx="464347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Родился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он в семье учёного  орнитолога (знатока птиц), который работал в Зоологическом музее Российской Академии. Мама будущего писателя так умела обращаться с растениями, что под её руками расцветал любой зачахший кустик. Родители передали сыну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вою любовь  природе. Отец рано начал брать его в лес. Он каждую травинку, каждую птицу и зверюшку называл по имени. Учил сына узнавать птиц по голосу, по виду, по полёту… Окончив университет, побывал в самых разных уголках страны и везде изучал природу. Природа и стала главным героем его произведений.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nshubin.narod.ru/files/bianki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071546"/>
            <a:ext cx="2928958" cy="4286280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chtoby-pomnili.com/preview.php?width=max&amp;dir=595&amp;id=16173838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71600" y="1340768"/>
            <a:ext cx="2571768" cy="3643338"/>
          </a:xfrm>
          <a:prstGeom prst="rect">
            <a:avLst/>
          </a:prstGeom>
          <a:ln w="28575">
            <a:solidFill>
              <a:srgbClr val="92D05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500430" y="1484784"/>
            <a:ext cx="50720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Виталий Валентинович Бианки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Писатель , учёный и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лучший знаток природы.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268760"/>
            <a:ext cx="8072494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Он о себе говорит так: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 меня торчат кругом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Тысячи иголок,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 меня с любым врагом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Разговор короток. 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whip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1" y="980728"/>
            <a:ext cx="7135761" cy="46085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11760" y="4869160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Плеть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– кнут из перевитых ремней или веревок.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1470025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420888"/>
            <a:ext cx="6400800" cy="1752600"/>
          </a:xfrm>
        </p:spPr>
        <p:txBody>
          <a:bodyPr>
            <a:noAutofit/>
          </a:bodyPr>
          <a:lstStyle/>
          <a:p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Со-рвав-шись</a:t>
            </a: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О-пом-ни-лась</a:t>
            </a: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По-сколь-зну-лась</a:t>
            </a:r>
            <a:endParaRPr lang="ru-RU" sz="4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Вскрик-ну-ла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ukus-gadyuk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764704"/>
            <a:ext cx="6912768" cy="41937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7744" y="5013176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Запомните!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Ядовитая гадюка.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46037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Условные обозначения в моделировании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8196" name="Oval 55"/>
          <p:cNvSpPr>
            <a:spLocks noChangeArrowheads="1"/>
          </p:cNvSpPr>
          <p:nvPr/>
        </p:nvSpPr>
        <p:spPr bwMode="auto">
          <a:xfrm>
            <a:off x="3357563" y="27860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Rectangle 56"/>
          <p:cNvSpPr>
            <a:spLocks noChangeArrowheads="1"/>
          </p:cNvSpPr>
          <p:nvPr/>
        </p:nvSpPr>
        <p:spPr bwMode="auto">
          <a:xfrm flipV="1">
            <a:off x="3714750" y="4929188"/>
            <a:ext cx="792163" cy="2143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Rectangle 57"/>
          <p:cNvSpPr>
            <a:spLocks noChangeArrowheads="1"/>
          </p:cNvSpPr>
          <p:nvPr/>
        </p:nvSpPr>
        <p:spPr bwMode="auto">
          <a:xfrm flipV="1">
            <a:off x="5572125" y="5357813"/>
            <a:ext cx="719138" cy="38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58"/>
          <p:cNvSpPr>
            <a:spLocks noChangeArrowheads="1"/>
          </p:cNvSpPr>
          <p:nvPr/>
        </p:nvSpPr>
        <p:spPr bwMode="auto">
          <a:xfrm>
            <a:off x="3714750" y="5143500"/>
            <a:ext cx="714375" cy="7143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?</a:t>
            </a:r>
          </a:p>
        </p:txBody>
      </p:sp>
      <p:sp>
        <p:nvSpPr>
          <p:cNvPr id="8200" name="AutoShape 60"/>
          <p:cNvSpPr>
            <a:spLocks noChangeArrowheads="1"/>
          </p:cNvSpPr>
          <p:nvPr/>
        </p:nvSpPr>
        <p:spPr bwMode="auto">
          <a:xfrm>
            <a:off x="4572000" y="4429125"/>
            <a:ext cx="503238" cy="3603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1" name="AutoShape 59"/>
          <p:cNvSpPr>
            <a:spLocks noChangeArrowheads="1"/>
          </p:cNvSpPr>
          <p:nvPr/>
        </p:nvSpPr>
        <p:spPr bwMode="auto">
          <a:xfrm rot="10800000">
            <a:off x="3643313" y="5000625"/>
            <a:ext cx="431800" cy="4333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2" name="AutoShape 61"/>
          <p:cNvSpPr>
            <a:spLocks noChangeArrowheads="1"/>
          </p:cNvSpPr>
          <p:nvPr/>
        </p:nvSpPr>
        <p:spPr bwMode="auto">
          <a:xfrm>
            <a:off x="4071938" y="5214938"/>
            <a:ext cx="360362" cy="4318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3" name="Rectangle 62"/>
          <p:cNvSpPr>
            <a:spLocks noChangeArrowheads="1"/>
          </p:cNvSpPr>
          <p:nvPr/>
        </p:nvSpPr>
        <p:spPr bwMode="auto">
          <a:xfrm>
            <a:off x="3786188" y="5500688"/>
            <a:ext cx="358775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39552" y="1124744"/>
          <a:ext cx="8286810" cy="5511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054"/>
                <a:gridCol w="2089252"/>
                <a:gridCol w="2089252"/>
                <a:gridCol w="2089252"/>
              </a:tblGrid>
              <a:tr h="8195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Жанр</a:t>
                      </a: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Заместитель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(фигура)</a:t>
                      </a: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Заместитель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(цвет)</a:t>
                      </a:r>
                    </a:p>
                  </a:txBody>
                  <a:tcPr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32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Сказка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О природе</a:t>
                      </a:r>
                    </a:p>
                    <a:p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ahoma" pitchFamily="34" charset="0"/>
                        </a:rPr>
                        <a:t>зеленый</a:t>
                      </a:r>
                    </a:p>
                  </a:txBody>
                  <a:tcPr horzOverflow="overflow"/>
                </a:tc>
              </a:tr>
              <a:tr h="4468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Пословица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О родной стране</a:t>
                      </a:r>
                    </a:p>
                    <a:p>
                      <a:endParaRPr lang="ru-RU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красный</a:t>
                      </a:r>
                    </a:p>
                  </a:txBody>
                  <a:tcPr horzOverflow="overflow"/>
                </a:tc>
              </a:tr>
              <a:tr h="449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Рассказ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О жизни детей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ahoma" pitchFamily="34" charset="0"/>
                        </a:rPr>
                        <a:t>жёлтый</a:t>
                      </a:r>
                    </a:p>
                  </a:txBody>
                  <a:tcPr horzOverflow="overflow"/>
                </a:tc>
              </a:tr>
              <a:tr h="2382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Загадка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О животных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</a:rPr>
                        <a:t>коричневый</a:t>
                      </a:r>
                    </a:p>
                  </a:txBody>
                  <a:tcPr horzOverflow="overflow"/>
                </a:tc>
              </a:tr>
              <a:tr h="560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Стихотворение 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О волшебстве и приключениях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синий</a:t>
                      </a:r>
                    </a:p>
                  </a:txBody>
                  <a:tcPr horzOverflow="overflow"/>
                </a:tc>
              </a:tr>
              <a:tr h="421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Басня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</a:tr>
              <a:tr h="421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Былина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sz="3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</a:tr>
              <a:tr h="7396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Очерк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56" name="Oval 55"/>
          <p:cNvSpPr>
            <a:spLocks noChangeArrowheads="1"/>
          </p:cNvSpPr>
          <p:nvPr/>
        </p:nvSpPr>
        <p:spPr bwMode="auto">
          <a:xfrm>
            <a:off x="3419872" y="2132856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57" name="Rectangle 56"/>
          <p:cNvSpPr>
            <a:spLocks noChangeArrowheads="1"/>
          </p:cNvSpPr>
          <p:nvPr/>
        </p:nvSpPr>
        <p:spPr bwMode="auto">
          <a:xfrm>
            <a:off x="3203848" y="2780928"/>
            <a:ext cx="792162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58" name="Rectangle 56"/>
          <p:cNvSpPr>
            <a:spLocks noChangeArrowheads="1"/>
          </p:cNvSpPr>
          <p:nvPr/>
        </p:nvSpPr>
        <p:spPr bwMode="auto">
          <a:xfrm>
            <a:off x="3203848" y="3284984"/>
            <a:ext cx="792162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59" name="AutoShape 58"/>
          <p:cNvSpPr>
            <a:spLocks noChangeArrowheads="1"/>
          </p:cNvSpPr>
          <p:nvPr/>
        </p:nvSpPr>
        <p:spPr bwMode="auto">
          <a:xfrm>
            <a:off x="3275856" y="3717032"/>
            <a:ext cx="503237" cy="36036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/>
              <a:t>?</a:t>
            </a:r>
          </a:p>
        </p:txBody>
      </p:sp>
      <p:sp>
        <p:nvSpPr>
          <p:cNvPr id="8260" name="AutoShape 60"/>
          <p:cNvSpPr>
            <a:spLocks noChangeArrowheads="1"/>
          </p:cNvSpPr>
          <p:nvPr/>
        </p:nvSpPr>
        <p:spPr bwMode="auto">
          <a:xfrm>
            <a:off x="3275856" y="4293096"/>
            <a:ext cx="503237" cy="3603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61" name="AutoShape 59"/>
          <p:cNvSpPr>
            <a:spLocks noChangeArrowheads="1"/>
          </p:cNvSpPr>
          <p:nvPr/>
        </p:nvSpPr>
        <p:spPr bwMode="auto">
          <a:xfrm rot="10800000">
            <a:off x="3275856" y="4797152"/>
            <a:ext cx="431800" cy="433388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62" name="AutoShape 61"/>
          <p:cNvSpPr>
            <a:spLocks noChangeArrowheads="1"/>
          </p:cNvSpPr>
          <p:nvPr/>
        </p:nvSpPr>
        <p:spPr bwMode="auto">
          <a:xfrm>
            <a:off x="3275856" y="5301208"/>
            <a:ext cx="360362" cy="4318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63" name="Rectangle 62"/>
          <p:cNvSpPr>
            <a:spLocks noChangeArrowheads="1"/>
          </p:cNvSpPr>
          <p:nvPr/>
        </p:nvSpPr>
        <p:spPr bwMode="auto">
          <a:xfrm>
            <a:off x="3275856" y="6093296"/>
            <a:ext cx="35877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>
            <a:normAutofit/>
          </a:bodyPr>
          <a:lstStyle/>
          <a:p>
            <a:r>
              <a:rPr lang="ru-RU" sz="4050" b="1" dirty="0" smtClean="0">
                <a:latin typeface="Times New Roman" pitchFamily="18" charset="0"/>
                <a:cs typeface="Times New Roman" pitchFamily="18" charset="0"/>
              </a:rPr>
              <a:t>Блоки  </a:t>
            </a:r>
            <a:br>
              <a:rPr lang="ru-RU" sz="405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50" b="1" dirty="0" smtClean="0">
                <a:latin typeface="Times New Roman" pitchFamily="18" charset="0"/>
                <a:cs typeface="Times New Roman" pitchFamily="18" charset="0"/>
              </a:rPr>
              <a:t>последовательности событий</a:t>
            </a:r>
            <a:endParaRPr lang="ru-RU" sz="4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5157192"/>
            <a:ext cx="4392488" cy="7920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899592" y="2852936"/>
            <a:ext cx="1301750" cy="187220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475656" y="3645024"/>
            <a:ext cx="288032" cy="2880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м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339752" y="2852936"/>
            <a:ext cx="1301750" cy="187220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779912" y="2852936"/>
            <a:ext cx="1301750" cy="187220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5220072" y="2852936"/>
            <a:ext cx="1301750" cy="187220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660232" y="2852936"/>
            <a:ext cx="1301750" cy="187220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6"/>
          <p:cNvSpPr>
            <a:spLocks noChangeArrowheads="1"/>
          </p:cNvSpPr>
          <p:nvPr/>
        </p:nvSpPr>
        <p:spPr bwMode="auto">
          <a:xfrm>
            <a:off x="2915816" y="3861048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AutoShape 6"/>
          <p:cNvSpPr>
            <a:spLocks noChangeArrowheads="1"/>
          </p:cNvSpPr>
          <p:nvPr/>
        </p:nvSpPr>
        <p:spPr bwMode="auto">
          <a:xfrm>
            <a:off x="2483768" y="3068960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AutoShape 6"/>
          <p:cNvSpPr>
            <a:spLocks noChangeArrowheads="1"/>
          </p:cNvSpPr>
          <p:nvPr/>
        </p:nvSpPr>
        <p:spPr bwMode="auto">
          <a:xfrm>
            <a:off x="3923928" y="3068960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4355976" y="3861048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AutoShape 6"/>
          <p:cNvSpPr>
            <a:spLocks noChangeArrowheads="1"/>
          </p:cNvSpPr>
          <p:nvPr/>
        </p:nvSpPr>
        <p:spPr bwMode="auto">
          <a:xfrm>
            <a:off x="5364088" y="3068960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5724128" y="3861048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7" name="AutoShape 6"/>
          <p:cNvSpPr>
            <a:spLocks noChangeArrowheads="1"/>
          </p:cNvSpPr>
          <p:nvPr/>
        </p:nvSpPr>
        <p:spPr bwMode="auto">
          <a:xfrm>
            <a:off x="6948264" y="3501008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1331640" y="3501008"/>
            <a:ext cx="576064" cy="576064"/>
          </a:xfrm>
          <a:prstGeom prst="flowChartConnector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9" name="WordArt 4"/>
          <p:cNvSpPr>
            <a:spLocks noChangeArrowheads="1" noChangeShapeType="1" noTextEdit="1"/>
          </p:cNvSpPr>
          <p:nvPr/>
        </p:nvSpPr>
        <p:spPr bwMode="auto">
          <a:xfrm>
            <a:off x="2627784" y="3212976"/>
            <a:ext cx="288032" cy="2880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м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41" name="WordArt 4"/>
          <p:cNvSpPr>
            <a:spLocks noChangeArrowheads="1" noChangeShapeType="1" noTextEdit="1"/>
          </p:cNvSpPr>
          <p:nvPr/>
        </p:nvSpPr>
        <p:spPr bwMode="auto">
          <a:xfrm>
            <a:off x="4067944" y="3212976"/>
            <a:ext cx="288032" cy="2880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м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42" name="WordArt 4"/>
          <p:cNvSpPr>
            <a:spLocks noChangeArrowheads="1" noChangeShapeType="1" noTextEdit="1"/>
          </p:cNvSpPr>
          <p:nvPr/>
        </p:nvSpPr>
        <p:spPr bwMode="auto">
          <a:xfrm>
            <a:off x="7092280" y="3645024"/>
            <a:ext cx="288032" cy="2880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м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1032" name="WordArt 8"/>
          <p:cNvSpPr>
            <a:spLocks noChangeArrowheads="1" noChangeShapeType="1" noTextEdit="1"/>
          </p:cNvSpPr>
          <p:nvPr/>
        </p:nvSpPr>
        <p:spPr bwMode="auto">
          <a:xfrm>
            <a:off x="3131840" y="4005064"/>
            <a:ext cx="238125" cy="284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Ё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1033" name="WordArt 9"/>
          <p:cNvSpPr>
            <a:spLocks noChangeArrowheads="1" noChangeShapeType="1" noTextEdit="1"/>
          </p:cNvSpPr>
          <p:nvPr/>
        </p:nvSpPr>
        <p:spPr bwMode="auto">
          <a:xfrm>
            <a:off x="5580112" y="3212976"/>
            <a:ext cx="238125" cy="284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Ё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1034" name="WordArt 10"/>
          <p:cNvSpPr>
            <a:spLocks noChangeArrowheads="1" noChangeShapeType="1" noTextEdit="1"/>
          </p:cNvSpPr>
          <p:nvPr/>
        </p:nvSpPr>
        <p:spPr bwMode="auto">
          <a:xfrm>
            <a:off x="4499992" y="4005064"/>
            <a:ext cx="238125" cy="284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Г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  <p:sp>
        <p:nvSpPr>
          <p:cNvPr id="1035" name="WordArt 11"/>
          <p:cNvSpPr>
            <a:spLocks noChangeArrowheads="1" noChangeShapeType="1" noTextEdit="1"/>
          </p:cNvSpPr>
          <p:nvPr/>
        </p:nvSpPr>
        <p:spPr bwMode="auto">
          <a:xfrm>
            <a:off x="5868144" y="4005064"/>
            <a:ext cx="238125" cy="284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2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Г</a:t>
            </a:r>
            <a:endParaRPr lang="ru-RU" sz="32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299</Words>
  <Application>Microsoft Office PowerPoint</Application>
  <PresentationFormat>Экран (4:3)</PresentationFormat>
  <Paragraphs>72</Paragraphs>
  <Slides>13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Словарная работа</vt:lpstr>
      <vt:lpstr>Слайд 7</vt:lpstr>
      <vt:lpstr>Условные обозначения в моделировании</vt:lpstr>
      <vt:lpstr>Блоки   последовательности событий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61</cp:revision>
  <dcterms:created xsi:type="dcterms:W3CDTF">2012-06-23T18:13:39Z</dcterms:created>
  <dcterms:modified xsi:type="dcterms:W3CDTF">2017-01-19T06:22:14Z</dcterms:modified>
</cp:coreProperties>
</file>