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70E-3712-40D8-9288-E9D40EE2D8DF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410-F4D8-4387-B062-DD19D0A73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70E-3712-40D8-9288-E9D40EE2D8DF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410-F4D8-4387-B062-DD19D0A73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70E-3712-40D8-9288-E9D40EE2D8DF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410-F4D8-4387-B062-DD19D0A73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70E-3712-40D8-9288-E9D40EE2D8DF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410-F4D8-4387-B062-DD19D0A73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70E-3712-40D8-9288-E9D40EE2D8DF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410-F4D8-4387-B062-DD19D0A73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70E-3712-40D8-9288-E9D40EE2D8DF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410-F4D8-4387-B062-DD19D0A73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70E-3712-40D8-9288-E9D40EE2D8DF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410-F4D8-4387-B062-DD19D0A73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70E-3712-40D8-9288-E9D40EE2D8DF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410-F4D8-4387-B062-DD19D0A73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70E-3712-40D8-9288-E9D40EE2D8DF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410-F4D8-4387-B062-DD19D0A73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70E-3712-40D8-9288-E9D40EE2D8DF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410-F4D8-4387-B062-DD19D0A73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70E-3712-40D8-9288-E9D40EE2D8DF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B410-F4D8-4387-B062-DD19D0A73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370E-3712-40D8-9288-E9D40EE2D8DF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3B410-F4D8-4387-B062-DD19D0A731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videoforum.ru/resources/image/59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Драматизация сказки </a:t>
            </a:r>
            <a:br>
              <a:rPr lang="ru-RU" b="1" dirty="0" smtClean="0"/>
            </a:br>
            <a:r>
              <a:rPr lang="ru-RU" b="1" dirty="0" smtClean="0"/>
              <a:t>«Кошкин дом»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ФОТОГРАФИИ\ФОТО С РАБОТЫ\сказки драматизации\кошкин дом\IMG_1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ГРАФИИ\ФОТО С РАБОТЫ\сказки драматизации\кошкин дом\IMG_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ГРАФИИ\ФОТО С РАБОТЫ\сказки драматизации\кошкин дом\IMG_4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ГРАФИИ\ФОТО С РАБОТЫ\сказки драматизации\кошкин дом\IMG_4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ГРАФИИ\ФОТО С РАБОТЫ\сказки драматизации\кошкин дом\IMG_4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ГРАФИИ\ФОТО С РАБОТЫ\сказки драматизации\кошкин дом\IMG_4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ТОГРАФИИ\ФОТО С РАБОТЫ\сказки драматизации\кошкин дом\IMG_4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Драматизация сказки  «Кошкин дом»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Драматизация сказки  «Кошкин дом»</dc:title>
  <dc:creator>User</dc:creator>
  <cp:lastModifiedBy>User</cp:lastModifiedBy>
  <cp:revision>2</cp:revision>
  <dcterms:created xsi:type="dcterms:W3CDTF">2019-05-06T17:28:27Z</dcterms:created>
  <dcterms:modified xsi:type="dcterms:W3CDTF">2019-05-06T17:42:05Z</dcterms:modified>
</cp:coreProperties>
</file>