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1" r:id="rId13"/>
    <p:sldId id="268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60"/>
  </p:normalViewPr>
  <p:slideViewPr>
    <p:cSldViewPr>
      <p:cViewPr varScale="1">
        <p:scale>
          <a:sx n="73" d="100"/>
          <a:sy n="7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6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7AD60-5D07-45C9-873D-7AB39BB0EE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5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D95B0-3CE4-434F-8286-CB46EFE2462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71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6C3F-0913-4D4E-931E-A472C8C8D1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9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02DD2-147B-4813-A131-EB74FE941D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39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0C5E-B4E5-4C67-A12D-5B8982E4455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44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60A1D-D65A-46F9-BB89-EEF099E6A1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58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9FD8-7FB2-4155-9D30-98CF4F1FAE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0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16A46-658C-49DD-8FDE-1083A622B7C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97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82CC0-2F7F-4D76-83B3-622F6BAE2A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02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F46A3-E3F9-4DD7-BCDD-DF2C2952EE7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5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03B7-5FCD-4A90-8252-502D8A6CC45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0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7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5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6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8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0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9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A0AF-E48A-4DBD-85E9-A8343891DD83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02DA-8A39-4F08-A759-A34BAFB17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7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EEA564-8ED9-4B4A-81E2-A1BA77A803B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Users\Dimon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6576" cy="686911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-401853" y="-246088"/>
            <a:ext cx="95770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ПРЕЗЕНТАЦИЯ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тему: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Экологическая безопасность» </a:t>
            </a:r>
            <a:endParaRPr lang="ru-RU" sz="6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(Окружающий мир) 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8915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Учитель начальных классов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 МКОУ СОШ №2 ст. Змейская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Сокурова Лаура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9087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vostivl.ru/files/files/35/30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88640"/>
            <a:ext cx="5933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Браконьерство</a:t>
            </a:r>
          </a:p>
        </p:txBody>
      </p:sp>
    </p:spTree>
    <p:extLst>
      <p:ext uri="{BB962C8B-B14F-4D97-AF65-F5344CB8AC3E}">
        <p14:creationId xmlns:p14="http://schemas.microsoft.com/office/powerpoint/2010/main" val="32268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300" name="0027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63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2152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25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467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2782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imon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4"/>
            <a:ext cx="9144000" cy="68419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1764" y="476672"/>
            <a:ext cx="8040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ПУТИ РЕШЕНИЯ ПРОБЛЕМ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51843"/>
            <a:ext cx="776465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 Ужесточить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наказание за незаконную </a:t>
            </a: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вырубку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леса и браконьерство</a:t>
            </a:r>
          </a:p>
          <a:p>
            <a:pPr lvl="0"/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Поставить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больше контейнеров для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мусора </a:t>
            </a: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 Разведение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цветников, парков, охрана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березовой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рощи</a:t>
            </a: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4. Увеличить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штрафы за загрязнение водоемов и загрязнение </a:t>
            </a: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территории</a:t>
            </a: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5. 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Увеличить штрафы за курение в </a:t>
            </a:r>
            <a:endParaRPr lang="ru-RU" sz="28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lvl="0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общественных </a:t>
            </a: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местах</a:t>
            </a:r>
          </a:p>
        </p:txBody>
      </p:sp>
    </p:spTree>
    <p:extLst>
      <p:ext uri="{BB962C8B-B14F-4D97-AF65-F5344CB8AC3E}">
        <p14:creationId xmlns:p14="http://schemas.microsoft.com/office/powerpoint/2010/main" val="24362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12" y="0"/>
            <a:ext cx="911888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-963488"/>
            <a:ext cx="8784976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СПАСИБО </a:t>
            </a:r>
          </a:p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ЗА   </a:t>
            </a:r>
          </a:p>
          <a:p>
            <a:r>
              <a:rPr lang="ru-RU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 УРОК!</a:t>
            </a:r>
          </a:p>
          <a:p>
            <a:endParaRPr lang="ru-RU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      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982744"/>
          </a:xfrm>
          <a:prstGeom prst="rect">
            <a:avLst/>
          </a:prstGeom>
          <a:noFill/>
        </p:spPr>
      </p:pic>
      <p:pic>
        <p:nvPicPr>
          <p:cNvPr id="5" name="Рисунок 4" descr="http://telegraf.com.ua/files/2015/10/lesnichestv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995" cy="79655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803" y="188640"/>
            <a:ext cx="91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Незаконная вырубка леса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нарушает </a:t>
            </a: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экологическое равновесие</a:t>
            </a:r>
          </a:p>
        </p:txBody>
      </p:sp>
    </p:spTree>
    <p:extLst>
      <p:ext uri="{BB962C8B-B14F-4D97-AF65-F5344CB8AC3E}">
        <p14:creationId xmlns:p14="http://schemas.microsoft.com/office/powerpoint/2010/main" val="22810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pic>
        <p:nvPicPr>
          <p:cNvPr id="7" name="Рисунок 6" descr="http://cdn11.img22.ria.ru/images/48856/15/48856158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Свалки мусора приводят к загрязнению окружающей среды</a:t>
            </a:r>
          </a:p>
        </p:txBody>
      </p:sp>
    </p:spTree>
    <p:extLst>
      <p:ext uri="{BB962C8B-B14F-4D97-AF65-F5344CB8AC3E}">
        <p14:creationId xmlns:p14="http://schemas.microsoft.com/office/powerpoint/2010/main" val="14562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7310" y="0"/>
            <a:ext cx="9181310" cy="6996920"/>
          </a:xfrm>
          <a:prstGeom prst="rect">
            <a:avLst/>
          </a:prstGeom>
          <a:noFill/>
        </p:spPr>
      </p:pic>
      <p:pic>
        <p:nvPicPr>
          <p:cNvPr id="5" name="Рисунок 4" descr="Люди моют машины, загрязняя водоё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83641" y="620688"/>
            <a:ext cx="707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Загрязнение водоемов</a:t>
            </a:r>
          </a:p>
        </p:txBody>
      </p:sp>
    </p:spTree>
    <p:extLst>
      <p:ext uri="{BB962C8B-B14F-4D97-AF65-F5344CB8AC3E}">
        <p14:creationId xmlns:p14="http://schemas.microsoft.com/office/powerpoint/2010/main" val="17163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620688"/>
            <a:ext cx="332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http://files.spravker.ru/media/thumbs/news/event/2015/02/02/13/1573965.jpg.338x400_q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eferatdb.ru/pars_docs/refs/59/58553/58553_html_25794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982">
            <a:off x="51791" y="1012507"/>
            <a:ext cx="1499816" cy="87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28794" y="85586"/>
            <a:ext cx="7078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Загрязнение водоемов</a:t>
            </a:r>
          </a:p>
        </p:txBody>
      </p:sp>
    </p:spTree>
    <p:extLst>
      <p:ext uri="{BB962C8B-B14F-4D97-AF65-F5344CB8AC3E}">
        <p14:creationId xmlns:p14="http://schemas.microsoft.com/office/powerpoint/2010/main" val="17735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1045"/>
          </a:xfrm>
          <a:prstGeom prst="rect">
            <a:avLst/>
          </a:prstGeom>
          <a:noFill/>
        </p:spPr>
      </p:pic>
      <p:pic>
        <p:nvPicPr>
          <p:cNvPr id="9" name="Рисунок 8" descr="http://sova-sovet.ru/img/ref45-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42"/>
            <a:ext cx="9314025" cy="68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mediazavod.ru/upload/iblock/4ef/4ef9250c66fcd4f5cd0567dff1a89f3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51" y="22142"/>
            <a:ext cx="9356575" cy="5661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333923" y="602060"/>
            <a:ext cx="66461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Загрязнение воздуха </a:t>
            </a:r>
          </a:p>
        </p:txBody>
      </p:sp>
    </p:spTree>
    <p:extLst>
      <p:ext uri="{BB962C8B-B14F-4D97-AF65-F5344CB8AC3E}">
        <p14:creationId xmlns:p14="http://schemas.microsoft.com/office/powerpoint/2010/main" val="7967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32"/>
            <a:ext cx="9144000" cy="6860232"/>
          </a:xfrm>
          <a:prstGeom prst="rect">
            <a:avLst/>
          </a:prstGeom>
          <a:noFill/>
        </p:spPr>
      </p:pic>
      <p:pic>
        <p:nvPicPr>
          <p:cNvPr id="6" name="Рисунок 5" descr="https://im0-tub-ru.yandex.net/i?id=c34a585c66959f6ef3efceec6a3cd7f9&amp;n=33&amp;h=190&amp;w=2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6513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Загрязнение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воздуха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7310" y="0"/>
            <a:ext cx="9181310" cy="6858000"/>
          </a:xfrm>
          <a:prstGeom prst="rect">
            <a:avLst/>
          </a:prstGeom>
          <a:noFill/>
        </p:spPr>
      </p:pic>
      <p:pic>
        <p:nvPicPr>
          <p:cNvPr id="6" name="Рисунок 5" descr="http://news.sarbc.ru/images/orig/2014/05/img_HDKS8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" y="-43683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27784" y="188640"/>
            <a:ext cx="4788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Браконьерство</a:t>
            </a:r>
          </a:p>
        </p:txBody>
      </p:sp>
    </p:spTree>
    <p:extLst>
      <p:ext uri="{BB962C8B-B14F-4D97-AF65-F5344CB8AC3E}">
        <p14:creationId xmlns:p14="http://schemas.microsoft.com/office/powerpoint/2010/main" val="32971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imon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4"/>
            <a:ext cx="9144000" cy="6841996"/>
          </a:xfrm>
          <a:prstGeom prst="rect">
            <a:avLst/>
          </a:prstGeom>
          <a:noFill/>
        </p:spPr>
      </p:pic>
      <p:pic>
        <p:nvPicPr>
          <p:cNvPr id="6" name="Рисунок 5" descr="https://im1-tub-ru.yandex.net/i?id=f862e8fe0baddbc037f582d8daca1fe0&amp;n=33&amp;h=190&amp;w=33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"/>
            <a:ext cx="9144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231031"/>
            <a:ext cx="53586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Браконьерство</a:t>
            </a:r>
          </a:p>
        </p:txBody>
      </p:sp>
    </p:spTree>
    <p:extLst>
      <p:ext uri="{BB962C8B-B14F-4D97-AF65-F5344CB8AC3E}">
        <p14:creationId xmlns:p14="http://schemas.microsoft.com/office/powerpoint/2010/main" val="41719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99</Words>
  <Application>Microsoft Office PowerPoint</Application>
  <PresentationFormat>Экран (4:3)</PresentationFormat>
  <Paragraphs>35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Оформление по умолчанию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Laura</dc:creator>
  <cp:lastModifiedBy>Laura</cp:lastModifiedBy>
  <cp:revision>14</cp:revision>
  <dcterms:created xsi:type="dcterms:W3CDTF">2016-01-28T11:20:06Z</dcterms:created>
  <dcterms:modified xsi:type="dcterms:W3CDTF">2016-01-28T18:04:23Z</dcterms:modified>
</cp:coreProperties>
</file>