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60" r:id="rId4"/>
    <p:sldId id="261" r:id="rId5"/>
    <p:sldId id="264" r:id="rId6"/>
    <p:sldId id="272" r:id="rId7"/>
    <p:sldId id="273" r:id="rId8"/>
    <p:sldId id="274" r:id="rId9"/>
    <p:sldId id="271" r:id="rId10"/>
    <p:sldId id="266" r:id="rId11"/>
    <p:sldId id="275" r:id="rId12"/>
    <p:sldId id="265" r:id="rId13"/>
    <p:sldId id="277" r:id="rId14"/>
    <p:sldId id="276" r:id="rId15"/>
    <p:sldId id="278" r:id="rId16"/>
    <p:sldId id="279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24.08.2016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7126" y="2511379"/>
            <a:ext cx="6858002" cy="2743201"/>
          </a:xfrm>
        </p:spPr>
        <p:txBody>
          <a:bodyPr rtlCol="0">
            <a:normAutofit fontScale="90000"/>
          </a:bodyPr>
          <a:lstStyle/>
          <a:p>
            <a:pPr rtl="0"/>
            <a:r>
              <a:rPr lang="ru" sz="7300" dirty="0" smtClean="0"/>
              <a:t/>
            </a:r>
            <a:br>
              <a:rPr lang="ru" sz="7300" dirty="0" smtClean="0"/>
            </a:br>
            <a:r>
              <a:rPr lang="ru" sz="7300" dirty="0"/>
              <a:t/>
            </a:r>
            <a:br>
              <a:rPr lang="ru" sz="7300" dirty="0"/>
            </a:br>
            <a:r>
              <a:rPr lang="ru" sz="7300" dirty="0" smtClean="0"/>
              <a:t/>
            </a:r>
            <a:br>
              <a:rPr lang="ru" sz="7300" dirty="0" smtClean="0"/>
            </a:br>
            <a:r>
              <a:rPr lang="ru" sz="7300" dirty="0"/>
              <a:t/>
            </a:r>
            <a:br>
              <a:rPr lang="ru" sz="7300" dirty="0"/>
            </a:br>
            <a:r>
              <a:rPr lang="ru" sz="7300" dirty="0" smtClean="0"/>
              <a:t/>
            </a:r>
            <a:br>
              <a:rPr lang="ru" sz="7300" dirty="0" smtClean="0"/>
            </a:br>
            <a:r>
              <a:rPr lang="ru" sz="7300" dirty="0"/>
              <a:t/>
            </a:r>
            <a:br>
              <a:rPr lang="ru" sz="7300" dirty="0"/>
            </a:br>
            <a:r>
              <a:rPr lang="ru" sz="7300" dirty="0" smtClean="0"/>
              <a:t>Портфолио</a:t>
            </a:r>
            <a:br>
              <a:rPr lang="ru" sz="7300" dirty="0" smtClean="0"/>
            </a:br>
            <a:r>
              <a:rPr lang="ru" sz="3600" dirty="0" smtClean="0"/>
              <a:t>воспитателя</a:t>
            </a:r>
            <a:br>
              <a:rPr lang="ru" sz="3600" dirty="0" smtClean="0"/>
            </a:br>
            <a:r>
              <a:rPr lang="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Драчёвой</a:t>
            </a:r>
            <a:br>
              <a:rPr lang="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Ирины Юрьевны</a:t>
            </a:r>
            <a:r>
              <a:rPr lang="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789" y="347730"/>
            <a:ext cx="11655380" cy="1159098"/>
          </a:xfrm>
        </p:spPr>
        <p:txBody>
          <a:bodyPr rtlCol="0">
            <a:normAutofit lnSpcReduction="10000"/>
          </a:bodyPr>
          <a:lstStyle/>
          <a:p>
            <a:pPr algn="ctr" rtl="0"/>
            <a:r>
              <a:rPr lang="ru" dirty="0" smtClean="0"/>
              <a:t>Муниципальное бюджетное дошкольное образовательное учреждение «Детский сад №145»</a:t>
            </a:r>
          </a:p>
          <a:p>
            <a:pPr algn="ctr" rtl="0"/>
            <a:r>
              <a:rPr lang="ru-RU" dirty="0" smtClean="0"/>
              <a:t>Г</a:t>
            </a:r>
            <a:r>
              <a:rPr lang="ru" dirty="0" smtClean="0"/>
              <a:t>.Барнаул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6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54546"/>
            <a:ext cx="5143500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9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03" y="304800"/>
            <a:ext cx="11642503" cy="121920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" dirty="0" smtClean="0"/>
              <a:t>Результаты участия воспитанников в конкурсах</a:t>
            </a:r>
            <a:br>
              <a:rPr lang="ru" dirty="0" smtClean="0"/>
            </a:br>
            <a:endParaRPr lang="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451454"/>
              </p:ext>
            </p:extLst>
          </p:nvPr>
        </p:nvGraphicFramePr>
        <p:xfrm>
          <a:off x="734096" y="1523998"/>
          <a:ext cx="10908404" cy="41424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27101">
                  <a:extLst>
                    <a:ext uri="{9D8B030D-6E8A-4147-A177-3AD203B41FA5}">
                      <a16:colId xmlns:a16="http://schemas.microsoft.com/office/drawing/2014/main" val="3882927132"/>
                    </a:ext>
                  </a:extLst>
                </a:gridCol>
                <a:gridCol w="3879761">
                  <a:extLst>
                    <a:ext uri="{9D8B030D-6E8A-4147-A177-3AD203B41FA5}">
                      <a16:colId xmlns:a16="http://schemas.microsoft.com/office/drawing/2014/main" val="2934447601"/>
                    </a:ext>
                  </a:extLst>
                </a:gridCol>
                <a:gridCol w="2356834">
                  <a:extLst>
                    <a:ext uri="{9D8B030D-6E8A-4147-A177-3AD203B41FA5}">
                      <a16:colId xmlns:a16="http://schemas.microsoft.com/office/drawing/2014/main" val="3103558390"/>
                    </a:ext>
                  </a:extLst>
                </a:gridCol>
                <a:gridCol w="1944708">
                  <a:extLst>
                    <a:ext uri="{9D8B030D-6E8A-4147-A177-3AD203B41FA5}">
                      <a16:colId xmlns:a16="http://schemas.microsoft.com/office/drawing/2014/main" val="3240796277"/>
                    </a:ext>
                  </a:extLst>
                </a:gridCol>
              </a:tblGrid>
              <a:tr h="666048">
                <a:tc>
                  <a:txBody>
                    <a:bodyPr/>
                    <a:lstStyle/>
                    <a:p>
                      <a:r>
                        <a:rPr lang="ru-RU" dirty="0" smtClean="0"/>
                        <a:t>Награды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конкурсов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Ф.ребёнка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832712"/>
                  </a:ext>
                </a:extLst>
              </a:tr>
              <a:tr h="1686495">
                <a:tc>
                  <a:txBody>
                    <a:bodyPr/>
                    <a:lstStyle/>
                    <a:p>
                      <a:r>
                        <a:rPr lang="ru-RU" dirty="0" smtClean="0"/>
                        <a:t>Диплом</a:t>
                      </a:r>
                    </a:p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Всероссийский</a:t>
                      </a:r>
                      <a:r>
                        <a:rPr lang="ru-RU" baseline="0" dirty="0" smtClean="0"/>
                        <a:t> конкурс творческих работ «Новогодний </a:t>
                      </a:r>
                      <a:r>
                        <a:rPr lang="ru-RU" baseline="0" dirty="0" err="1" smtClean="0"/>
                        <a:t>сюрприз»номинация</a:t>
                      </a:r>
                      <a:r>
                        <a:rPr lang="ru-RU" baseline="0" dirty="0" smtClean="0"/>
                        <a:t> «Поделка»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Драчёв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Максим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905353"/>
                  </a:ext>
                </a:extLst>
              </a:tr>
              <a:tr h="1789879">
                <a:tc>
                  <a:txBody>
                    <a:bodyPr/>
                    <a:lstStyle/>
                    <a:p>
                      <a:r>
                        <a:rPr lang="ru-RU" dirty="0" smtClean="0"/>
                        <a:t>Сертификат участника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Городской конкурс «Я и мой питомец»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Драчёв</a:t>
                      </a:r>
                      <a:r>
                        <a:rPr lang="ru-RU" dirty="0" smtClean="0"/>
                        <a:t> Максим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842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97" y="0"/>
            <a:ext cx="5435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2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5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669"/>
            <a:ext cx="11123616" cy="13651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Научно – методическая деятельность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5927" y="1120463"/>
            <a:ext cx="8457685" cy="26144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Театрализованная </a:t>
            </a:r>
            <a:r>
              <a:rPr lang="ru-RU" dirty="0"/>
              <a:t>деятельность — это самый распространенный вид детского творчества. Она близка и понятна ребенку, глубоко лежит в его природе и находит свое отражение в игре. Всякую свою выдумку, впечатление из окружающей жизни ребенку хочется воплотить в живые образы и действия. Входя в образ, он играет любые роли, стараясь подражать тому, что видел и что его заинтересовало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algn="ctr"/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«Волшебный мир театра»</a:t>
            </a:r>
          </a:p>
          <a:p>
            <a:pPr algn="ctr"/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«Репка»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0" y="2756078"/>
            <a:ext cx="3528810" cy="4101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46" y="3573887"/>
            <a:ext cx="3333359" cy="3284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98" y="3232597"/>
            <a:ext cx="3857625" cy="36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7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029" y="772733"/>
            <a:ext cx="10058402" cy="4481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Оригами , </a:t>
            </a:r>
            <a:r>
              <a:rPr lang="ru-RU" dirty="0" err="1" smtClean="0"/>
              <a:t>Киригами</a:t>
            </a:r>
            <a:r>
              <a:rPr lang="ru-RU" sz="2700" dirty="0" smtClean="0"/>
              <a:t> </a:t>
            </a:r>
            <a:r>
              <a:rPr lang="ru-RU" sz="2700" dirty="0"/>
              <a:t>развивает у детей способность работать руками под контролем сознания, у них совершенствуется мелкая моторика рук, точные движения пальцев, происходит развитие глазомера. Разработка тонких и точных движений необходимо ребенку не только для того, чтобы уверенно управлять своим телом, деликатная моторика пальцев развивает мозг, его способность контролировать, анализировать, повелевать.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Провела Мастер-класс «Оригами , </a:t>
            </a:r>
            <a:r>
              <a:rPr lang="ru-RU" dirty="0" err="1" smtClean="0"/>
              <a:t>киригами</a:t>
            </a:r>
            <a:r>
              <a:rPr lang="ru-RU" dirty="0" smtClean="0"/>
              <a:t>» Для педагогов Доу</a:t>
            </a:r>
            <a:br>
              <a:rPr lang="ru-RU" dirty="0" smtClean="0"/>
            </a:br>
            <a:r>
              <a:rPr lang="ru-RU" dirty="0" smtClean="0"/>
              <a:t>Открытка к 9 мая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69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84204" y="420710"/>
            <a:ext cx="10058402" cy="1219200"/>
          </a:xfrm>
        </p:spPr>
        <p:txBody>
          <a:bodyPr rtlCol="0"/>
          <a:lstStyle/>
          <a:p>
            <a:pPr rtl="0"/>
            <a:r>
              <a:rPr lang="ru-RU" dirty="0" smtClean="0"/>
              <a:t>Содержание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200" dirty="0" smtClean="0"/>
              <a:t>Общие сведения о педагогическом работнике</a:t>
            </a:r>
            <a:endParaRPr sz="3200" dirty="0"/>
          </a:p>
          <a:p>
            <a:pPr rtl="0"/>
            <a:r>
              <a:rPr lang="ru-RU" sz="3200" dirty="0" smtClean="0"/>
              <a:t>Результаты педагогической деятельности</a:t>
            </a:r>
            <a:endParaRPr sz="3200" dirty="0"/>
          </a:p>
          <a:p>
            <a:pPr rtl="0"/>
            <a:r>
              <a:rPr lang="ru-RU" sz="3200" dirty="0" smtClean="0"/>
              <a:t>Научно – методическая деятельность</a:t>
            </a:r>
          </a:p>
          <a:p>
            <a:pPr marL="0" indent="0" rtl="0">
              <a:buNone/>
            </a:pPr>
            <a:r>
              <a:rPr lang="ru-RU" sz="1800" dirty="0" err="1" smtClean="0"/>
              <a:t>Прект</a:t>
            </a:r>
            <a:endParaRPr lang="ru-RU" sz="1800" dirty="0" smtClean="0"/>
          </a:p>
          <a:p>
            <a:pPr marL="0" indent="0" rtl="0">
              <a:buNone/>
            </a:pPr>
            <a:r>
              <a:rPr lang="ru-RU" sz="1800" dirty="0" smtClean="0"/>
              <a:t>Мастер – класс для педагогов</a:t>
            </a:r>
          </a:p>
          <a:p>
            <a:pPr marL="0" indent="0" rtl="0">
              <a:buNone/>
            </a:pPr>
            <a:endParaRPr lang="ru-RU" sz="1800" dirty="0" smtClean="0"/>
          </a:p>
          <a:p>
            <a:pPr marL="0" indent="0" rtl="0">
              <a:buNone/>
            </a:pPr>
            <a:endParaRPr lang="ru-RU" sz="1800" dirty="0" smtClean="0"/>
          </a:p>
          <a:p>
            <a:pPr marL="0" indent="0" rtl="0">
              <a:buNone/>
            </a:pPr>
            <a:endParaRPr lang="ru-RU" sz="1800" dirty="0" smtClean="0"/>
          </a:p>
          <a:p>
            <a:pPr rt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/>
              <a:t>Общие сведения о педагогическом работнике</a:t>
            </a:r>
            <a:br>
              <a:rPr lang="ru-RU" dirty="0"/>
            </a:br>
            <a:endParaRPr lang="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056068"/>
            <a:ext cx="3644722" cy="529321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4534" y="1210614"/>
            <a:ext cx="6949180" cy="513867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Ф.И.О.:</a:t>
            </a:r>
            <a:r>
              <a:rPr lang="ru-RU" dirty="0" err="1" smtClean="0"/>
              <a:t>Драчёва</a:t>
            </a:r>
            <a:r>
              <a:rPr lang="ru-RU" dirty="0" smtClean="0"/>
              <a:t> Ирина Юрьевна</a:t>
            </a:r>
          </a:p>
          <a:p>
            <a:r>
              <a:rPr lang="ru-RU" dirty="0" smtClean="0"/>
              <a:t>Дата рождения:26.04.1988</a:t>
            </a:r>
          </a:p>
          <a:p>
            <a:r>
              <a:rPr lang="ru-RU" dirty="0" smtClean="0"/>
              <a:t>Должность : воспитатель</a:t>
            </a:r>
          </a:p>
          <a:p>
            <a:r>
              <a:rPr lang="ru-RU" dirty="0" smtClean="0"/>
              <a:t>Место работы : МБДОУ «Детский сад №145»</a:t>
            </a:r>
          </a:p>
          <a:p>
            <a:r>
              <a:rPr lang="ru-RU" dirty="0" smtClean="0"/>
              <a:t>Образование : среднее</a:t>
            </a:r>
          </a:p>
          <a:p>
            <a:pPr marL="0" indent="0">
              <a:buNone/>
            </a:pPr>
            <a:r>
              <a:rPr lang="ru-RU" dirty="0" smtClean="0"/>
              <a:t>Барнаульский государственный педагогический колледж 3 курс</a:t>
            </a:r>
          </a:p>
          <a:p>
            <a:pPr marL="0" indent="0">
              <a:buNone/>
            </a:pPr>
            <a:r>
              <a:rPr lang="ru-RU" dirty="0" smtClean="0"/>
              <a:t>Специальность : дошкольное образование</a:t>
            </a:r>
          </a:p>
          <a:p>
            <a:pPr marL="0" indent="0">
              <a:buNone/>
            </a:pPr>
            <a:r>
              <a:rPr lang="ru-RU" dirty="0" smtClean="0"/>
              <a:t>Квалификационная категория: -</a:t>
            </a:r>
          </a:p>
          <a:p>
            <a:pPr marL="0" indent="0">
              <a:buNone/>
            </a:pPr>
            <a:r>
              <a:rPr lang="ru-RU" dirty="0" smtClean="0"/>
              <a:t>Общий трудовой стаж 7 лет.</a:t>
            </a:r>
          </a:p>
          <a:p>
            <a:pPr marL="0" indent="0">
              <a:buNone/>
            </a:pPr>
            <a:r>
              <a:rPr lang="ru-RU" dirty="0" smtClean="0"/>
              <a:t>Стаж педагогической работы:6месяцев.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51268"/>
          </a:xfrm>
        </p:spPr>
        <p:txBody>
          <a:bodyPr rtlCol="0"/>
          <a:lstStyle/>
          <a:p>
            <a:pPr algn="ctr" rtl="0"/>
            <a:r>
              <a:rPr lang="ru" dirty="0" smtClean="0"/>
              <a:t>Педагогическое кредо</a:t>
            </a:r>
            <a:endParaRPr lang="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65212" y="1159099"/>
            <a:ext cx="10058402" cy="4854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/>
              <a:t>Если педагогика хочет воспитывать человека во всех отношениях, то </a:t>
            </a:r>
            <a:r>
              <a:rPr lang="ru-RU" sz="4800" dirty="0" smtClean="0"/>
              <a:t>она должна </a:t>
            </a:r>
            <a:r>
              <a:rPr lang="ru-RU" sz="4800" dirty="0"/>
              <a:t>прежде узнать его тоже во всех отношениях. </a:t>
            </a:r>
            <a:endParaRPr lang="ru-RU" sz="4800" dirty="0" smtClean="0"/>
          </a:p>
          <a:p>
            <a:pPr marL="0" indent="0" algn="r">
              <a:buNone/>
            </a:pPr>
            <a:r>
              <a:rPr lang="ru-RU" sz="4800" dirty="0" smtClean="0"/>
              <a:t>(</a:t>
            </a:r>
            <a:r>
              <a:rPr lang="ru-RU" sz="4800" dirty="0"/>
              <a:t>К.Д Ушинский).</a:t>
            </a:r>
          </a:p>
          <a:p>
            <a:pPr algn="r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154546"/>
            <a:ext cx="10058402" cy="772733"/>
          </a:xfrm>
        </p:spPr>
        <p:txBody>
          <a:bodyPr rtlCol="0">
            <a:normAutofit fontScale="90000"/>
          </a:bodyPr>
          <a:lstStyle/>
          <a:p>
            <a:r>
              <a:rPr lang="ru" dirty="0"/>
              <a:t/>
            </a:r>
            <a:br>
              <a:rPr lang="ru" dirty="0"/>
            </a:br>
            <a:r>
              <a:rPr lang="ru" dirty="0" smtClean="0"/>
              <a:t/>
            </a:r>
            <a:br>
              <a:rPr lang="ru" dirty="0" smtClean="0"/>
            </a:br>
            <a:r>
              <a:rPr lang="ru" dirty="0" smtClean="0"/>
              <a:t/>
            </a:r>
            <a:br>
              <a:rPr lang="ru" dirty="0" smtClean="0"/>
            </a:br>
            <a:r>
              <a:rPr lang="ru" dirty="0"/>
              <a:t/>
            </a:r>
            <a:br>
              <a:rPr lang="ru" dirty="0"/>
            </a:br>
            <a:r>
              <a:rPr lang="ru" dirty="0" smtClean="0"/>
              <a:t/>
            </a:r>
            <a:br>
              <a:rPr lang="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" dirty="0" smtClean="0"/>
              <a:t/>
            </a:r>
            <a:br>
              <a:rPr lang="ru" dirty="0" smtClean="0"/>
            </a:br>
            <a:r>
              <a:rPr lang="ru-RU" dirty="0"/>
              <a:t>Результаты педагогической деятельности</a:t>
            </a:r>
            <a:br>
              <a:rPr lang="ru-RU" dirty="0"/>
            </a:br>
            <a:endParaRPr lang="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406891"/>
              </p:ext>
            </p:extLst>
          </p:nvPr>
        </p:nvGraphicFramePr>
        <p:xfrm>
          <a:off x="321973" y="412125"/>
          <a:ext cx="11075829" cy="58572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7435">
                  <a:extLst>
                    <a:ext uri="{9D8B030D-6E8A-4147-A177-3AD203B41FA5}">
                      <a16:colId xmlns:a16="http://schemas.microsoft.com/office/drawing/2014/main" val="3339465317"/>
                    </a:ext>
                  </a:extLst>
                </a:gridCol>
                <a:gridCol w="6549662">
                  <a:extLst>
                    <a:ext uri="{9D8B030D-6E8A-4147-A177-3AD203B41FA5}">
                      <a16:colId xmlns:a16="http://schemas.microsoft.com/office/drawing/2014/main" val="1407677990"/>
                    </a:ext>
                  </a:extLst>
                </a:gridCol>
                <a:gridCol w="1456291">
                  <a:extLst>
                    <a:ext uri="{9D8B030D-6E8A-4147-A177-3AD203B41FA5}">
                      <a16:colId xmlns:a16="http://schemas.microsoft.com/office/drawing/2014/main" val="4253493709"/>
                    </a:ext>
                  </a:extLst>
                </a:gridCol>
                <a:gridCol w="1202441">
                  <a:extLst>
                    <a:ext uri="{9D8B030D-6E8A-4147-A177-3AD203B41FA5}">
                      <a16:colId xmlns:a16="http://schemas.microsoft.com/office/drawing/2014/main" val="1998993161"/>
                    </a:ext>
                  </a:extLst>
                </a:gridCol>
              </a:tblGrid>
              <a:tr h="359389">
                <a:tc>
                  <a:txBody>
                    <a:bodyPr/>
                    <a:lstStyle/>
                    <a:p>
                      <a:r>
                        <a:rPr lang="ru-RU" dirty="0" smtClean="0"/>
                        <a:t>Награды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конкурса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10581"/>
                  </a:ext>
                </a:extLst>
              </a:tr>
              <a:tr h="1295614">
                <a:tc>
                  <a:txBody>
                    <a:bodyPr/>
                    <a:lstStyle/>
                    <a:p>
                      <a:r>
                        <a:rPr lang="ru-RU" dirty="0" smtClean="0"/>
                        <a:t>Сертификат участника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Всероссийская</a:t>
                      </a:r>
                      <a:r>
                        <a:rPr lang="ru-RU" baseline="0" dirty="0" smtClean="0"/>
                        <a:t> студенческая олимпиада «Я – профессионал» в 2018/2019 учебном году в категории «</a:t>
                      </a:r>
                      <a:r>
                        <a:rPr lang="ru-RU" baseline="0" dirty="0" err="1" smtClean="0"/>
                        <a:t>Бакалавриат</a:t>
                      </a:r>
                      <a:r>
                        <a:rPr lang="ru-RU" baseline="0" dirty="0" smtClean="0"/>
                        <a:t>» по направлению «Педагогическое образование (дошкольное)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Всероссийский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274507"/>
                  </a:ext>
                </a:extLst>
              </a:tr>
              <a:tr h="628930">
                <a:tc>
                  <a:txBody>
                    <a:bodyPr/>
                    <a:lstStyle/>
                    <a:p>
                      <a:r>
                        <a:rPr lang="ru-RU" dirty="0" smtClean="0"/>
                        <a:t>Диплом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Всероссийское</a:t>
                      </a:r>
                      <a:r>
                        <a:rPr lang="ru-RU" baseline="0" dirty="0" smtClean="0"/>
                        <a:t> тестирование педагогов 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Всероссийский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659492"/>
                  </a:ext>
                </a:extLst>
              </a:tr>
              <a:tr h="628930">
                <a:tc>
                  <a:txBody>
                    <a:bodyPr/>
                    <a:lstStyle/>
                    <a:p>
                      <a:r>
                        <a:rPr lang="ru-RU" dirty="0" smtClean="0"/>
                        <a:t>Сертификат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Семинар</a:t>
                      </a:r>
                      <a:r>
                        <a:rPr lang="ru-RU" baseline="0" dirty="0" smtClean="0"/>
                        <a:t> – практикум</a:t>
                      </a:r>
                    </a:p>
                    <a:p>
                      <a:r>
                        <a:rPr lang="ru-RU" baseline="0" dirty="0" smtClean="0"/>
                        <a:t>«Тайны старого сундука»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Городской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953387"/>
                  </a:ext>
                </a:extLst>
              </a:tr>
              <a:tr h="1086921">
                <a:tc>
                  <a:txBody>
                    <a:bodyPr/>
                    <a:lstStyle/>
                    <a:p>
                      <a:r>
                        <a:rPr lang="ru-RU" dirty="0" smtClean="0"/>
                        <a:t>Сертификат</a:t>
                      </a:r>
                    </a:p>
                    <a:p>
                      <a:r>
                        <a:rPr lang="ru-RU" dirty="0" smtClean="0"/>
                        <a:t>участника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Семинар «Интерактивные</a:t>
                      </a:r>
                      <a:r>
                        <a:rPr lang="ru-RU" baseline="0" dirty="0" smtClean="0"/>
                        <a:t> технологии формирования грамотности населения «Не в деньгах счастье»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Городской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566958"/>
                  </a:ext>
                </a:extLst>
              </a:tr>
              <a:tr h="1135972">
                <a:tc>
                  <a:txBody>
                    <a:bodyPr/>
                    <a:lstStyle/>
                    <a:p>
                      <a:r>
                        <a:rPr lang="ru-RU" dirty="0" smtClean="0"/>
                        <a:t>Сертификат </a:t>
                      </a:r>
                    </a:p>
                    <a:p>
                      <a:r>
                        <a:rPr lang="ru-RU" dirty="0" smtClean="0"/>
                        <a:t>участника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Семинар </a:t>
                      </a:r>
                      <a:r>
                        <a:rPr lang="ru-RU" dirty="0" smtClean="0"/>
                        <a:t>Интерактивные</a:t>
                      </a:r>
                      <a:r>
                        <a:rPr lang="ru-RU" baseline="0" dirty="0" smtClean="0"/>
                        <a:t> технологии формирования грамотности населения посредством тренинг – игры «Не в деньгах счастье 9+»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Городской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796899"/>
                  </a:ext>
                </a:extLst>
              </a:tr>
              <a:tr h="564551">
                <a:tc>
                  <a:txBody>
                    <a:bodyPr/>
                    <a:lstStyle/>
                    <a:p>
                      <a:r>
                        <a:rPr lang="ru-RU" dirty="0" smtClean="0"/>
                        <a:t>Диплом </a:t>
                      </a:r>
                    </a:p>
                    <a:p>
                      <a:r>
                        <a:rPr lang="ru-RU" dirty="0" smtClean="0"/>
                        <a:t>участника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Городской конкурс масленичных кукол «Сударыня Масленица - 2019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Городской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603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3" y="0"/>
            <a:ext cx="7302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297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8" y="0"/>
            <a:ext cx="6078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5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0304"/>
            <a:ext cx="9144000" cy="651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6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природе, представленная в альбомной ориентации (широкоэкранный формат)</Template>
  <TotalTime>185</TotalTime>
  <Words>391</Words>
  <Application>Microsoft Office PowerPoint</Application>
  <PresentationFormat>Широкоэкранный</PresentationFormat>
  <Paragraphs>82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Segoe Print</vt:lpstr>
      <vt:lpstr>Природа 16 х 9</vt:lpstr>
      <vt:lpstr>      Портфолио воспитателя Драчёвой Ирины Юрьевны </vt:lpstr>
      <vt:lpstr>Содержание</vt:lpstr>
      <vt:lpstr>Общие сведения о педагогическом работнике </vt:lpstr>
      <vt:lpstr>Педагогическое кредо</vt:lpstr>
      <vt:lpstr>       Результаты педагогической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участия воспитанников в конкурсах </vt:lpstr>
      <vt:lpstr>Презентация PowerPoint</vt:lpstr>
      <vt:lpstr>Презентация PowerPoint</vt:lpstr>
      <vt:lpstr>Научно – методическая деятельность </vt:lpstr>
      <vt:lpstr>Оригами , Киригами развивает у детей способность работать руками под контролем сознания, у них совершенствуется мелкая моторика рук, точные движения пальцев, происходит развитие глазомера. Разработка тонких и точных движений необходимо ребенку не только для того, чтобы уверенно управлять своим телом, деликатная моторика пальцев развивает мозг, его способность контролировать, анализировать, повелевать.   Провела Мастер-класс «Оригами , киригами» Для педагогов Доу Открытка к 9 мая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воспитателя Драчёвой Ирины Юрьевны</dc:title>
  <dc:creator>Admin</dc:creator>
  <cp:lastModifiedBy>Admin</cp:lastModifiedBy>
  <cp:revision>15</cp:revision>
  <dcterms:created xsi:type="dcterms:W3CDTF">2019-04-21T05:59:09Z</dcterms:created>
  <dcterms:modified xsi:type="dcterms:W3CDTF">2019-04-21T09:04:18Z</dcterms:modified>
</cp:coreProperties>
</file>