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5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0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3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2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2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6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2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C3B9-4EE5-46BD-8521-E3EB8098C77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49C3-839B-4F87-8C3A-1E4ED0DE1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14299"/>
            <a:ext cx="11747501" cy="6607969"/>
          </a:xfrm>
          <a:prstGeom prst="rect">
            <a:avLst/>
          </a:prstGeom>
        </p:spPr>
      </p:pic>
      <p:pic>
        <p:nvPicPr>
          <p:cNvPr id="3" name="muzyka_dla_relaksacii_sum_mora_i_cajki_(5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8900" y="552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27000"/>
            <a:ext cx="11988800" cy="6631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30" y="4754685"/>
            <a:ext cx="1531009" cy="1466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65" y="3732533"/>
            <a:ext cx="1904238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3" y="4116954"/>
            <a:ext cx="1123627" cy="869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7981">
            <a:off x="5956998" y="1248289"/>
            <a:ext cx="1034029" cy="102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30" y="5564325"/>
            <a:ext cx="1539590" cy="1211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0" y="1954052"/>
            <a:ext cx="2770154" cy="1847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8" y="2021574"/>
            <a:ext cx="2074717" cy="1837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36" y="2764851"/>
            <a:ext cx="1216885" cy="709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" y="4138681"/>
            <a:ext cx="1112588" cy="20107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3" y="37072"/>
            <a:ext cx="3167416" cy="23646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57" y="5019027"/>
            <a:ext cx="2209715" cy="1313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30" y="3567078"/>
            <a:ext cx="2053914" cy="872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73" y="594654"/>
            <a:ext cx="2951525" cy="12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6954" r="57806" b="75386"/>
          <a:stretch/>
        </p:blipFill>
        <p:spPr>
          <a:xfrm>
            <a:off x="768573" y="1177895"/>
            <a:ext cx="1685926" cy="1123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1950" r="70836" b="69833"/>
          <a:stretch/>
        </p:blipFill>
        <p:spPr>
          <a:xfrm>
            <a:off x="3656411" y="3647042"/>
            <a:ext cx="2025296" cy="217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73207" b="87212"/>
          <a:stretch/>
        </p:blipFill>
        <p:spPr>
          <a:xfrm>
            <a:off x="6122991" y="780406"/>
            <a:ext cx="1467445" cy="1337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59640" r="64848" b="26331"/>
          <a:stretch/>
        </p:blipFill>
        <p:spPr>
          <a:xfrm>
            <a:off x="612883" y="3889829"/>
            <a:ext cx="2049829" cy="13597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6" r="71814" b="39681"/>
          <a:stretch/>
        </p:blipFill>
        <p:spPr>
          <a:xfrm>
            <a:off x="9929090" y="3625166"/>
            <a:ext cx="2142145" cy="17344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9749" r="62626" b="54756"/>
          <a:stretch/>
        </p:blipFill>
        <p:spPr>
          <a:xfrm>
            <a:off x="6570516" y="3610612"/>
            <a:ext cx="2594400" cy="16840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72465" r="70658" b="17484"/>
          <a:stretch/>
        </p:blipFill>
        <p:spPr>
          <a:xfrm>
            <a:off x="9384935" y="949005"/>
            <a:ext cx="1832765" cy="11135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6" t="16347" r="6046" b="72555"/>
          <a:stretch/>
        </p:blipFill>
        <p:spPr>
          <a:xfrm>
            <a:off x="494588" y="4038600"/>
            <a:ext cx="2191711" cy="12626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82620" r="69368"/>
          <a:stretch/>
        </p:blipFill>
        <p:spPr>
          <a:xfrm>
            <a:off x="3718201" y="850900"/>
            <a:ext cx="1729801" cy="16891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t="43569" r="3675" b="43658"/>
          <a:stretch/>
        </p:blipFill>
        <p:spPr>
          <a:xfrm>
            <a:off x="9051331" y="949005"/>
            <a:ext cx="2417805" cy="1552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5" t="60375" r="7221" b="21082"/>
          <a:stretch/>
        </p:blipFill>
        <p:spPr>
          <a:xfrm>
            <a:off x="828987" y="1071867"/>
            <a:ext cx="1331508" cy="11773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6" t="27236" r="6046" b="55175"/>
          <a:stretch/>
        </p:blipFill>
        <p:spPr>
          <a:xfrm>
            <a:off x="3408419" y="850900"/>
            <a:ext cx="2039583" cy="1713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7" t="55294" r="8299" b="32980"/>
          <a:stretch/>
        </p:blipFill>
        <p:spPr>
          <a:xfrm>
            <a:off x="6240689" y="949005"/>
            <a:ext cx="1379875" cy="1136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7" t="66078" r="5342" b="16333"/>
          <a:stretch/>
        </p:blipFill>
        <p:spPr>
          <a:xfrm>
            <a:off x="3720331" y="3671191"/>
            <a:ext cx="2019233" cy="2120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84191"/>
          <a:stretch/>
        </p:blipFill>
        <p:spPr>
          <a:xfrm>
            <a:off x="6628373" y="3617270"/>
            <a:ext cx="2536543" cy="17848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1062" r="8981" b="83652"/>
          <a:stretch/>
        </p:blipFill>
        <p:spPr>
          <a:xfrm>
            <a:off x="10248900" y="3601721"/>
            <a:ext cx="1715241" cy="1763556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717800" y="1371600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9105561" y="4211450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630859" y="4327407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072923" y="1371600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14455" y="1416444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767602" y="4250069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6" t="27454" r="7889" b="50364"/>
          <a:stretch/>
        </p:blipFill>
        <p:spPr>
          <a:xfrm>
            <a:off x="9384160" y="3184540"/>
            <a:ext cx="2003278" cy="2182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t="28264" r="36729" b="51342"/>
          <a:stretch/>
        </p:blipFill>
        <p:spPr>
          <a:xfrm>
            <a:off x="1052927" y="384767"/>
            <a:ext cx="1898316" cy="1803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27568" r="66328" b="51050"/>
          <a:stretch/>
        </p:blipFill>
        <p:spPr>
          <a:xfrm>
            <a:off x="974464" y="3025079"/>
            <a:ext cx="2005965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1" t="5248" r="6877" b="73253"/>
          <a:stretch/>
        </p:blipFill>
        <p:spPr>
          <a:xfrm>
            <a:off x="5033794" y="3104158"/>
            <a:ext cx="2049675" cy="196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8" t="4861" r="37139" b="73080"/>
          <a:stretch/>
        </p:blipFill>
        <p:spPr>
          <a:xfrm>
            <a:off x="5112010" y="655233"/>
            <a:ext cx="2106710" cy="2172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5819" r="65994" b="74545"/>
          <a:stretch/>
        </p:blipFill>
        <p:spPr>
          <a:xfrm>
            <a:off x="9385300" y="745317"/>
            <a:ext cx="1803400" cy="1597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t="73237" r="6974" b="5636"/>
          <a:stretch/>
        </p:blipFill>
        <p:spPr>
          <a:xfrm>
            <a:off x="9216169" y="3149308"/>
            <a:ext cx="2290031" cy="2217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73636" r="66699" b="5596"/>
          <a:stretch/>
        </p:blipFill>
        <p:spPr>
          <a:xfrm>
            <a:off x="1008973" y="3025078"/>
            <a:ext cx="1965721" cy="1887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t="50727" r="6974" b="27756"/>
          <a:stretch/>
        </p:blipFill>
        <p:spPr>
          <a:xfrm>
            <a:off x="5033794" y="3104157"/>
            <a:ext cx="2081609" cy="2052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 t="50954" r="38521" b="27901"/>
          <a:stretch/>
        </p:blipFill>
        <p:spPr>
          <a:xfrm>
            <a:off x="5009237" y="643889"/>
            <a:ext cx="2074232" cy="2164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1" t="74074" r="36828" b="6111"/>
          <a:stretch/>
        </p:blipFill>
        <p:spPr>
          <a:xfrm>
            <a:off x="1048051" y="452958"/>
            <a:ext cx="1897379" cy="17352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51315" r="66458" b="27805"/>
          <a:stretch/>
        </p:blipFill>
        <p:spPr>
          <a:xfrm>
            <a:off x="9267789" y="655233"/>
            <a:ext cx="1920911" cy="1848505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3422611" y="3715682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832553" y="3773363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503816" y="1256873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610482" y="1286467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7</cp:revision>
  <dcterms:created xsi:type="dcterms:W3CDTF">2019-04-08T19:15:47Z</dcterms:created>
  <dcterms:modified xsi:type="dcterms:W3CDTF">2019-04-10T12:55:02Z</dcterms:modified>
</cp:coreProperties>
</file>