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87C2515-9F6C-4AA9-9FC2-F954A47339A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97BC97-0E63-48E1-A936-203C47EC881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916833"/>
            <a:ext cx="6327508" cy="473335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(Факультет среднего профессионального образования)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их возможности»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Арестов Иван Сергеевич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5935287" cy="6858000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большинства Интернет это распространенная и привычная глобальная сеть, которая уже используется как обыденные способ в получение, передачи информации. С помощью Интернета, компьютер становиться настоящим средством связи.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уникальную свободу самовыражения личности и информации. Сейчас именно Интернет делает работу, бизнес более эффективным, чем раньше, так как люди имеют широкий доступ к получению любой информации, о чем раньше нельзя было сказать.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не отметить тот факт, что информационные технологии имеют такую особенность устаревать и заменяться новыми: большой ЭВМ в вычислительном центре заменился на персональный компьютер на рабочем месте пользователя, телеграф на телефон, телекс на факс и электронную почту.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за всем «не угонишься», но для организаций необходимо не отставать от своих конкурентов, поэтому со временем совершенствовать информационные продукты.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процессе внедрения новой информационной технологии этому фактору не уделять должного внимания, возможно, что к моменту завершения перевода фирмы на новую информационную технологию она уже устареет и придется принимать меры к ее модернизации.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918" y="0"/>
            <a:ext cx="2961081" cy="2568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918" y="2491342"/>
            <a:ext cx="2961081" cy="22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918" y="4729942"/>
            <a:ext cx="2961081" cy="21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467" y="1338349"/>
            <a:ext cx="8210897" cy="502088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совершенствование информационных технологий является одним из главных факторов в обществе. Распространение ИТ преобразует жизнь людей, облегчает работу, дает больше свободного времени, приносит развитие в экономической, культурной, образовательной и других сферах.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информационно-телекоммуникационной инфраструктуры в масштабах страны – это необходимое условие для того, чтобы предприятия могли выйти на зарубежные виртуальные рынки, взять на вооружение самые передовые технологии электронного бизнеса, а создание общенациональных банков данных позволит сделать их привлекательнее для потенциальных клиентов, партнеров и инвесторов.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насыщенность не только изменила мир, но и создала новые проблемы, которые не были предусмотрены.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общество наполнено и пронизано потоками информации, которые нуждаются в обработке. Поэтому без информационных технологий, равно как без энергетических, транспортных и химических технологий, оно нормально функционировать не может.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002" y="427780"/>
            <a:ext cx="7053542" cy="140053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4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194" y="1277656"/>
            <a:ext cx="7628351" cy="504798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современный человек не может представить свою жизнь без телевизора, радио, сотового телефона, а главное без компьютера. В современном мире персональный компьютер играет главную роль во всех сферах деятельности, во всех странах мира. Конечно, можно отметить, что еще несколько десятилетий назад, никто не пользовался ПК и при этом не имели никаких удобств, но мир не стоит на месте и необходимо идти «в ногу со временем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большинства людей ПК это виртуальная жизнь. Ведь с помощью компьютера мы можем играть в игры, смотреть фильмы, сериалы, ток – шоу, слушать музыку, узнавать полезную информацию, новости, знакомиться, общаться с людьми, которые находятся в другой части земли и многое другое. И все это можно сделать, используя компьютер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под компьютерными технологиями понимают информационные технологии, а именно использование компьютеров и программного обеспечения для хранения, обработки, защиты передачи и получения информации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моего реферата подробнее узнать, проанализировать информационные технологии.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2" cy="1300926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7490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148" y="853726"/>
            <a:ext cx="8672252" cy="554707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—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класс дисциплин и областей деятельности, относящихся к технологиям управления и обработки данных, в том числе, с применением вычислительной техники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технология - совокупность методов, производственных и программно-технологических средств, объединенных в технологическую цепочку, обеспечивающую сбор, хранение, обработку, вывод и распространение информации. Информационные технологии предназначены для снижения трудоемкости процессов использования информационных ресурсов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взаимосвязанных дисциплин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изучающих методы эффективной организации труда людей, занятых обработкой и хранением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общее понимание информационных технологий, то можно выделить, что ИТ охватывает все области передачи, хранения, восприятия информации.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обобщённое название технологий, отвечающих за хранение, передачу, обработку, защиту и воспроизведение информации с использованием компьютеров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 появлением персонального компьютера начался новый этап развития информационных технологий. Главной целью ИТ – удовлетворение персональных информационных потребностей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414131" cy="140053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«Информационные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val="110346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7171683" cy="44258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591098"/>
            <a:ext cx="2980114" cy="27016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78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75" y="895350"/>
            <a:ext cx="58864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8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300" y="1471354"/>
            <a:ext cx="8486927" cy="5153891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•Персональные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 (развитие современных информационных технологий связано как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распространением с начала 1980-х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персональных компьютеров, в которых сочетается относительная дешевизна и широкие для непрофессионального пользователя функциональные возможности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•Корпоративные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 ( вычислительные системы, которые обеспечивают совместную деятельность большого количества интеллектуальных работников в какой либо организации.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•Суперкомпьютеры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(вычислительные системы, использующиеся в военной и космической отрасли, в фундаментальных научных исследованиях, в глобальном прогнозирование погоды).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•Мультимедиа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(технология, которая позволяет использовать текст, графику, видео и мультипликацию в интерактивном режиме).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•Виртуальная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 (технология неконтактного информационного взаимодействия, которые создается с помощью мультимедийной среды иллюзию присутствия в реальном времени в стереоскопическом представленном «экранном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мире).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•Технология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WWW),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пользователям возможность выбора источника информации на серверах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00" y="136835"/>
            <a:ext cx="8437052" cy="140053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средства компьютерной техники также можно классифицировать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513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50" y="870351"/>
            <a:ext cx="8898407" cy="314469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практически все организациям необходимо информационное обслуживание, переработка большого количества информации. Одним из главных техническим средством по передаче, восприятие, обработки информации является компьютер. Роль компьютера усилие интеллектуальных возможностей человека и общества в целом, служит для связи и передачи информации.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понятие новой информационной технологии включены также коммуникационные технологии, которые обеспечивают передачу информации разными средствами, а именно — телефон, телеграф, телекоммуникации, факс и др. Существуют основные характерные черты новой информационной технологии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225" y="170085"/>
            <a:ext cx="7875942" cy="140053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Информационные Технологии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24197"/>
              </p:ext>
            </p:extLst>
          </p:nvPr>
        </p:nvGraphicFramePr>
        <p:xfrm>
          <a:off x="2411761" y="3501008"/>
          <a:ext cx="6451686" cy="3973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0562">
                  <a:extLst>
                    <a:ext uri="{9D8B030D-6E8A-4147-A177-3AD203B41FA5}">
                      <a16:colId xmlns:a16="http://schemas.microsoft.com/office/drawing/2014/main" xmlns="" val="3821501491"/>
                    </a:ext>
                  </a:extLst>
                </a:gridCol>
                <a:gridCol w="2150562">
                  <a:extLst>
                    <a:ext uri="{9D8B030D-6E8A-4147-A177-3AD203B41FA5}">
                      <a16:colId xmlns:a16="http://schemas.microsoft.com/office/drawing/2014/main" xmlns="" val="2986660271"/>
                    </a:ext>
                  </a:extLst>
                </a:gridCol>
                <a:gridCol w="2150562">
                  <a:extLst>
                    <a:ext uri="{9D8B030D-6E8A-4147-A177-3AD203B41FA5}">
                      <a16:colId xmlns:a16="http://schemas.microsoft.com/office/drawing/2014/main" xmlns="" val="272806074"/>
                    </a:ext>
                  </a:extLst>
                </a:gridCol>
              </a:tblGrid>
              <a:tr h="651894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Методология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</a:p>
                  </a:txBody>
                  <a:tcPr marL="57150" marR="57150" marT="76200" marB="762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6200" marB="76200"/>
                </a:tc>
                <a:extLst>
                  <a:ext uri="{0D108BD9-81ED-4DB2-BD59-A6C34878D82A}">
                    <a16:rowId xmlns:a16="http://schemas.microsoft.com/office/drawing/2014/main" xmlns="" val="2883963466"/>
                  </a:ext>
                </a:extLst>
              </a:tr>
              <a:tr h="3321554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Принципиально новые средства обработки информации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Целостные технологические системы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Целенаправленные создание, передача, хранение и отображение ин­формации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"Встраивание" в технологию управления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Интеграция функций специалистов и менеджеров Учет закономерностей социальной среды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Новая технология коммуникаций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Новая технология обработки ин­формации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Новая технология принятия управленческих решений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531594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573016"/>
            <a:ext cx="2468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новой информационной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9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283" y="198813"/>
            <a:ext cx="7749540" cy="3891742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общество — теоретическая концепция постиндустриального общества; историческая фаза возможного развития цивилизации, в которой главными продуктами производства становятся информация и знания. Отличительные черты: увеличение роли информации, знаний и информационных технологий в жизни общества; возрастание числа людей, занятых информационными технологиями, коммуникациями и производством информационных продуктов и услуг в валовом внутреннем продукте; нарастающая информатизация общества с использованием телефонии, радио, телевидения, сети Интернет, а также традиционных и электронных СМИ; создание глобального информационного пространства, обеспечивающего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эффективное информационное взаимодействие людей;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их доступ к мировым информационным ресурсам;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удовлетворение их потребностей в информационных продуктах и услугах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123499"/>
            <a:ext cx="3059833" cy="2549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64496"/>
            <a:ext cx="2315116" cy="2244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187985"/>
            <a:ext cx="2570628" cy="24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9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"/>
            <a:ext cx="9144000" cy="674993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•решена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информационного кризиса, т.е. разрешено противоречие между информационной лавиной и информационным голодом;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•обеспечен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информации по сравнению с другими ресурсами;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•главной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развития является информационная экономика;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общества заложены автоматизированные генерация, хранение, обработка и использование знаний с помощью новейшей информационной техники и технологии;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•информационные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приобрели глобальный характер, охватив все сферы социальной деятельности человека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всей человеческой цивилизации;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•реализованы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гуманистические принципы управления обществом и воздействия на окружающую среду.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тенденции информационного общества: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•возрастающее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общество средств массовой информации;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•все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 нарушение (или даже разрушение) посредством информационных технологий частной жизни людей или организаций;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•усложняющаяся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отбора качественной и достоверной информации;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•увеличение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разрыва между разработчиками и потребителями информационных технологий до стратегически опасной величины;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•усиление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адаптации части людей к среде информационного общества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0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</TotalTime>
  <Words>1203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Введение</vt:lpstr>
      <vt:lpstr>Понятие «Информационные Технологии»</vt:lpstr>
      <vt:lpstr>Презентация PowerPoint</vt:lpstr>
      <vt:lpstr>Презентация PowerPoint</vt:lpstr>
      <vt:lpstr>Современные средства компьютерной техники также можно классифицировать:</vt:lpstr>
      <vt:lpstr>Современные Информационные Технологии </vt:lpstr>
      <vt:lpstr>Презентация PowerPoint</vt:lpstr>
      <vt:lpstr>Презентация PowerPoint</vt:lpstr>
      <vt:lpstr>Презентация PowerPoint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Преподаватель;Арестов И.С.</dc:creator>
  <cp:lastModifiedBy>Преподаватель</cp:lastModifiedBy>
  <cp:revision>2</cp:revision>
  <dcterms:created xsi:type="dcterms:W3CDTF">2019-04-11T06:31:48Z</dcterms:created>
  <dcterms:modified xsi:type="dcterms:W3CDTF">2019-04-11T06:36:40Z</dcterms:modified>
</cp:coreProperties>
</file>