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4" r:id="rId5"/>
    <p:sldId id="265" r:id="rId6"/>
    <p:sldId id="262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809C-6B54-4D5B-B0F3-61C4E20AE685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FB37-07E7-4587-A749-FAB6A2BFF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FB37-07E7-4587-A749-FAB6A2BFF7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9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C71A-4399-4D67-8D90-F496ACFFBCA1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2665-3739-4B29-9FAF-0FBB79919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</a:p>
        </p:txBody>
      </p:sp>
      <p:pic>
        <p:nvPicPr>
          <p:cNvPr id="1027" name="Picture 3" descr="C:\Documents and Settings\Bryzhko\Рабочий стол\A642A3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942" y="0"/>
            <a:ext cx="6717414" cy="3712114"/>
          </a:xfrm>
          <a:prstGeom prst="rect">
            <a:avLst/>
          </a:prstGeom>
          <a:noFill/>
        </p:spPr>
      </p:pic>
      <p:pic>
        <p:nvPicPr>
          <p:cNvPr id="1028" name="Picture 4" descr="C:\Documents and Settings\Bryzhko\Рабочий стол\kartinki24ru_parachute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8150"/>
            <a:ext cx="2357429" cy="39814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8346" y="537321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7990" y="4221088"/>
            <a:ext cx="5902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А О ы И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Bryzhko\Рабочий стол\72965694_1301760005_1a9fa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4000504"/>
          </a:xfrm>
          <a:prstGeom prst="rect">
            <a:avLst/>
          </a:prstGeom>
          <a:noFill/>
        </p:spPr>
      </p:pic>
      <p:pic>
        <p:nvPicPr>
          <p:cNvPr id="2052" name="Picture 4" descr="C:\Documents and Settings\Bryzhko\Рабочий стол\x_b992cf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"/>
            <a:ext cx="4500562" cy="4039790"/>
          </a:xfrm>
          <a:prstGeom prst="rect">
            <a:avLst/>
          </a:prstGeom>
          <a:noFill/>
        </p:spPr>
      </p:pic>
      <p:pic>
        <p:nvPicPr>
          <p:cNvPr id="2053" name="Picture 5" descr="C:\Documents and Settings\Bryzhko\Рабочий стол\cf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643438" cy="3071810"/>
          </a:xfrm>
          <a:prstGeom prst="rect">
            <a:avLst/>
          </a:prstGeom>
          <a:noFill/>
        </p:spPr>
      </p:pic>
      <p:pic>
        <p:nvPicPr>
          <p:cNvPr id="2054" name="Picture 6" descr="C:\Documents and Settings\Bryzhko\Рабочий стол\72620837_mouse0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6992"/>
            <a:ext cx="4292169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Bryzhko\Рабочий стол\ucos109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358246" cy="549943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8" y="5589240"/>
            <a:ext cx="792088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5589240"/>
            <a:ext cx="122413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5594953"/>
            <a:ext cx="1224136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23995" y="5594953"/>
            <a:ext cx="720080" cy="659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75656" y="5589240"/>
            <a:ext cx="1224136" cy="6537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99792" y="5589240"/>
            <a:ext cx="1224136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Documents and Settings\Bryzhko\Рабочий стол\ucos10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55122"/>
            <a:ext cx="8358246" cy="549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581128"/>
            <a:ext cx="1368152" cy="15121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4581128"/>
            <a:ext cx="1368152" cy="15121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4427984" y="4581128"/>
            <a:ext cx="2088232" cy="1512168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4427984" y="4581128"/>
            <a:ext cx="2088232" cy="1512168"/>
          </a:xfrm>
          <a:prstGeom prst="rt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15523" y="4437112"/>
            <a:ext cx="1" cy="18002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688632" cy="369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2267744" y="4205189"/>
            <a:ext cx="648072" cy="269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похожа буква 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2243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незаметно дни летят!</a:t>
            </a:r>
          </a:p>
          <a:p>
            <a:r>
              <a:rPr lang="ru-RU" dirty="0" smtClean="0"/>
              <a:t>И вместо маленьких утят,</a:t>
            </a:r>
          </a:p>
          <a:p>
            <a:r>
              <a:rPr lang="ru-RU" dirty="0" smtClean="0"/>
              <a:t>Отважных жёлтеньких малюток,</a:t>
            </a:r>
          </a:p>
          <a:p>
            <a:r>
              <a:rPr lang="ru-RU" dirty="0" smtClean="0"/>
              <a:t>Мы видим важных белых уток.</a:t>
            </a:r>
          </a:p>
          <a:p>
            <a:r>
              <a:rPr lang="ru-RU" dirty="0" smtClean="0"/>
              <a:t>Эти утки даже «</a:t>
            </a:r>
            <a:r>
              <a:rPr lang="ru-RU" dirty="0" err="1" smtClean="0"/>
              <a:t>Кря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Никому не скажут зря.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(В.Берестов)</a:t>
            </a:r>
          </a:p>
        </p:txBody>
      </p:sp>
      <p:pic>
        <p:nvPicPr>
          <p:cNvPr id="4" name="Picture 2" descr="C:\Documents and Settings\Bryzhko\Рабочий стол\ucos10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2592288" cy="17056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0" y="332656"/>
            <a:ext cx="3353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79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окончен!</a:t>
            </a:r>
            <a:br>
              <a:rPr lang="ru-RU" dirty="0" smtClean="0"/>
            </a:br>
            <a:r>
              <a:rPr lang="ru-RU" dirty="0" smtClean="0"/>
              <a:t>Всем спасибо!</a:t>
            </a:r>
            <a:endParaRPr lang="ru-RU" dirty="0"/>
          </a:p>
        </p:txBody>
      </p:sp>
      <p:pic>
        <p:nvPicPr>
          <p:cNvPr id="6146" name="Picture 2" descr="C:\Documents and Settings\Bryzhko\Рабочий стол\1116354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7150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53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</vt:lpstr>
      <vt:lpstr>Презентация PowerPoint</vt:lpstr>
      <vt:lpstr>Презентация PowerPoint</vt:lpstr>
      <vt:lpstr>Презентация PowerPoint</vt:lpstr>
      <vt:lpstr>На что похожа буква У</vt:lpstr>
      <vt:lpstr>Презентация PowerPoint</vt:lpstr>
      <vt:lpstr>Презентация PowerPoint</vt:lpstr>
      <vt:lpstr>Урок окончен! Всем спасибо!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Z</cp:lastModifiedBy>
  <cp:revision>27</cp:revision>
  <dcterms:created xsi:type="dcterms:W3CDTF">2012-10-02T08:57:48Z</dcterms:created>
  <dcterms:modified xsi:type="dcterms:W3CDTF">2015-09-28T09:18:13Z</dcterms:modified>
</cp:coreProperties>
</file>