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7" r:id="rId11"/>
    <p:sldId id="271" r:id="rId12"/>
    <p:sldId id="268" r:id="rId13"/>
    <p:sldId id="269" r:id="rId14"/>
    <p:sldId id="270" r:id="rId15"/>
    <p:sldId id="264" r:id="rId16"/>
    <p:sldId id="265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8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9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8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3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6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2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99DC5-6A57-4168-A36E-58819B0DDC50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A997-2949-4D66-8DBD-188B5728F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5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1"/>
                </a:solidFill>
              </a:rPr>
              <a:t>«Зимующие птицы»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9961" y="3735237"/>
            <a:ext cx="4684145" cy="149668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Подготовили воспитатели средней группы </a:t>
            </a:r>
          </a:p>
          <a:p>
            <a:r>
              <a:rPr lang="ru-RU" sz="1400" dirty="0" smtClean="0"/>
              <a:t>Школа №998 здание 7</a:t>
            </a:r>
          </a:p>
          <a:p>
            <a:r>
              <a:rPr lang="ru-RU" sz="1400" dirty="0" err="1" smtClean="0"/>
              <a:t>Зигангирова</a:t>
            </a:r>
            <a:r>
              <a:rPr lang="ru-RU" sz="1400" dirty="0" smtClean="0"/>
              <a:t> О.Н.</a:t>
            </a:r>
          </a:p>
          <a:p>
            <a:r>
              <a:rPr lang="ru-RU" sz="1400" dirty="0" smtClean="0"/>
              <a:t>Герасименко О.П.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3917" y="1449238"/>
            <a:ext cx="6357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2 этап</a:t>
            </a: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«Практический»</a:t>
            </a:r>
          </a:p>
          <a:p>
            <a:pPr algn="ctr"/>
            <a:endParaRPr lang="ru-RU" sz="3200" b="1" i="1" dirty="0" smtClean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Наблюдение за птицами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Аппликация коллективная работа «Прилетели птички снегири, синички»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Лепка «Кормушка для воробьёв»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Рисование красками «Снегири»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Изготовление «лакомства» для птиц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671" y="1354707"/>
            <a:ext cx="1434411" cy="1057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314" y="3132287"/>
            <a:ext cx="1487987" cy="14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7639"/>
            <a:ext cx="12191999" cy="6935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71" y="17251"/>
            <a:ext cx="2448000" cy="4242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662" y="17251"/>
            <a:ext cx="2880000" cy="3903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7102" y="3184787"/>
            <a:ext cx="2838471" cy="359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0785" y="258792"/>
            <a:ext cx="5661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 окном нашей группы, мы повесили кормушку. Насыпали в неё корм и повесили кусочек сала. Через некоторое время к нам прилетели гости. И каждый день стайка синичек радовали нас своим присутствием. Так мы смогли наблюдать за синичкой не выходя на улицу.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41" y="2644408"/>
            <a:ext cx="3503391" cy="345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06" y="913295"/>
            <a:ext cx="4503625" cy="3096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4763" y="793255"/>
            <a:ext cx="3882139" cy="3216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913" y="4329925"/>
            <a:ext cx="3290978" cy="2459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962" y="4400342"/>
            <a:ext cx="3756801" cy="2389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7622" y="4329925"/>
            <a:ext cx="3209280" cy="242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9204" y="20301"/>
            <a:ext cx="567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Рисование: «Снегири»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3879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67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856" y="172902"/>
            <a:ext cx="4164508" cy="2949859"/>
          </a:xfrm>
          <a:prstGeom prst="roundRect">
            <a:avLst>
              <a:gd name="adj" fmla="val 44721"/>
            </a:avLst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726" y="172903"/>
            <a:ext cx="3494386" cy="2949858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461" y="1408999"/>
            <a:ext cx="4477784" cy="2648002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3587" y="-128993"/>
            <a:ext cx="505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Аппликация коллективная работа: «Прилетели снегири, синички »</a:t>
            </a:r>
            <a:endParaRPr lang="ru-RU" sz="28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380" y="3832062"/>
            <a:ext cx="5686163" cy="29396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0245" y="3880583"/>
            <a:ext cx="3482826" cy="2889845"/>
          </a:xfrm>
          <a:prstGeom prst="roundRect">
            <a:avLst>
              <a:gd name="adj" fmla="val 98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46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5853" y="350600"/>
            <a:ext cx="3685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Лепка: «Воробьи в кормушке»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2"/>
            <a:ext cx="4006789" cy="2852039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370" y="133138"/>
            <a:ext cx="3752488" cy="2919608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4831" y="3185884"/>
            <a:ext cx="4957147" cy="35059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579" y="1804072"/>
            <a:ext cx="1664898" cy="1248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04" y="3005951"/>
            <a:ext cx="5017698" cy="37554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19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65" y="3460489"/>
            <a:ext cx="2745136" cy="2769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752" y="129308"/>
            <a:ext cx="3148205" cy="2654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25" y="147590"/>
            <a:ext cx="2784458" cy="2524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523" y="3885311"/>
            <a:ext cx="2643434" cy="2540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8372" y="2948412"/>
            <a:ext cx="51610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Ребятам, было предложено сделать своими руками «лакомство» для птиц. Для этого мы заготовили: верёвочки, сушки , клейстер (из муки и воды), зерно. Мы завязали на сушке верёвочку и обмакнули её в клейстер, а затем  обмакнули в тарелку с зерном. Готовые угощения мы повесили сушиться. А на следующий день мы развесили их на деревьях. С большим удовольствием  и усердием дети выполняли работу, каждому хотелось приготовить своё лакомство.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933" y="129307"/>
            <a:ext cx="4083134" cy="25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949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18" y="403913"/>
            <a:ext cx="4160331" cy="345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0551" y="-82345"/>
            <a:ext cx="1105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«Прилетайте, птички – снегири, синички!» –мы вас ждём.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124" y="1727352"/>
            <a:ext cx="3960000" cy="4413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00" y="2622397"/>
            <a:ext cx="3392361" cy="4114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238631" y="403913"/>
            <a:ext cx="6953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 прогулку, мы вынесли приготовленные детьми «лакомства» для птиц, новые кормушки с кормом. И на протяжении всей прогулки мы могли наблюдать как наше угощение для птиц пользовалось успехом у синичек.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35" y="3625675"/>
            <a:ext cx="3336799" cy="3347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9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7917" y="1544128"/>
            <a:ext cx="81692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Итоги проекта</a:t>
            </a:r>
          </a:p>
          <a:p>
            <a:r>
              <a:rPr lang="ru-RU" sz="2800" b="1" i="1" dirty="0" smtClean="0"/>
              <a:t>*Заинтересованность детей о птицах возросла, появился к ним интерес и желание им помогать</a:t>
            </a:r>
          </a:p>
          <a:p>
            <a:r>
              <a:rPr lang="ru-RU" sz="2800" b="1" i="1" dirty="0" smtClean="0"/>
              <a:t>*Повысился общий уровень знания детей об окружающем мире</a:t>
            </a:r>
          </a:p>
          <a:p>
            <a:r>
              <a:rPr lang="ru-RU" sz="2800" b="1" i="1" dirty="0" smtClean="0"/>
              <a:t>*Дети активно проявили себя в творческих работах</a:t>
            </a:r>
          </a:p>
          <a:p>
            <a:r>
              <a:rPr lang="ru-RU" sz="2800" b="1" i="1" dirty="0" smtClean="0"/>
              <a:t>*Дети стали делиться полученной информацией с другими детьми</a:t>
            </a:r>
          </a:p>
          <a:p>
            <a:r>
              <a:rPr lang="ru-RU" sz="2800" b="1" i="1" dirty="0" smtClean="0"/>
              <a:t>*Возросли коммуникативные навыки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841" y="724619"/>
            <a:ext cx="1846053" cy="1384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910" y="4906002"/>
            <a:ext cx="1656271" cy="1242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958" y="724619"/>
            <a:ext cx="1312174" cy="1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275" y="0"/>
            <a:ext cx="12347275" cy="6857999"/>
          </a:xfrm>
        </p:spPr>
      </p:pic>
      <p:sp>
        <p:nvSpPr>
          <p:cNvPr id="5" name="TextBox 4"/>
          <p:cNvSpPr txBox="1"/>
          <p:nvPr/>
        </p:nvSpPr>
        <p:spPr>
          <a:xfrm>
            <a:off x="2278811" y="2055813"/>
            <a:ext cx="76343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Вид проекта: </a:t>
            </a:r>
            <a:r>
              <a:rPr lang="ru-RU" sz="2000" dirty="0" smtClean="0"/>
              <a:t>познавательный, творческий, групповой.</a:t>
            </a:r>
          </a:p>
          <a:p>
            <a:r>
              <a:rPr lang="ru-RU" sz="3200" b="1" i="1" dirty="0" smtClean="0">
                <a:solidFill>
                  <a:schemeClr val="accent1"/>
                </a:solidFill>
              </a:rPr>
              <a:t>Срок проекта: </a:t>
            </a:r>
            <a:r>
              <a:rPr lang="ru-RU" sz="2000" dirty="0" smtClean="0"/>
              <a:t>краткосрочный.</a:t>
            </a:r>
          </a:p>
          <a:p>
            <a:r>
              <a:rPr lang="ru-RU" sz="3200" b="1" i="1" dirty="0" smtClean="0">
                <a:solidFill>
                  <a:schemeClr val="accent1"/>
                </a:solidFill>
              </a:rPr>
              <a:t>Проблема:  </a:t>
            </a:r>
            <a:r>
              <a:rPr lang="ru-RU" sz="2000" dirty="0" smtClean="0"/>
              <a:t>Недостаточные знания детей о зимующих птицах нашей местности.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3659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7155" y="1443841"/>
            <a:ext cx="6745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Цели и 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Закрепить понятие зимующие птицы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Расширить знания об условиях жизни птиц в зимний период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Познакомить с характерными особенностями внешнего вида птиц (снегирь, сорока, синица, дятел, ворона, воробей)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Провести наблюдение за поведением и питанием птиц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Рассказать о кормах используемых для подкормки птиц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Воспитывать желание помогать птицам в трудное для них время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Учить правильно подкармливать птиц. Организовать «Птичью столовую»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00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011" y="0"/>
            <a:ext cx="122610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3968" y="2059394"/>
            <a:ext cx="67458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Этапы проекта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1 этап: </a:t>
            </a:r>
            <a:r>
              <a:rPr lang="ru-RU" sz="2000" dirty="0" smtClean="0"/>
              <a:t>Подготовительный (изучение)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2 этап: </a:t>
            </a:r>
            <a:r>
              <a:rPr lang="ru-RU" sz="2000" dirty="0" smtClean="0"/>
              <a:t>Практический (наблюдение, рисование, лепка)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3 этап: </a:t>
            </a:r>
            <a:r>
              <a:rPr lang="ru-RU" sz="2000" dirty="0" smtClean="0"/>
              <a:t>Изготовление «лакомства» для птиц</a:t>
            </a:r>
          </a:p>
          <a:p>
            <a:r>
              <a:rPr lang="ru-RU" sz="3200" dirty="0" smtClean="0">
                <a:solidFill>
                  <a:schemeClr val="accent1"/>
                </a:solidFill>
              </a:rPr>
              <a:t>4 этап: </a:t>
            </a:r>
            <a:r>
              <a:rPr lang="ru-RU" sz="2000" dirty="0" smtClean="0"/>
              <a:t>Заключительный, подведение итогов </a:t>
            </a:r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29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0649" y="1811547"/>
            <a:ext cx="8850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Предполагаемый результат:</a:t>
            </a:r>
          </a:p>
          <a:p>
            <a:pPr algn="ctr"/>
            <a:endParaRPr lang="ru-RU" sz="3200" b="1" i="1" dirty="0" smtClean="0">
              <a:solidFill>
                <a:schemeClr val="accent1"/>
              </a:solidFill>
            </a:endParaRPr>
          </a:p>
          <a:p>
            <a:r>
              <a:rPr lang="ru-RU" sz="2800" dirty="0" smtClean="0"/>
              <a:t>* Дети научаться различать зимующих птиц по внешнему виду</a:t>
            </a:r>
          </a:p>
          <a:p>
            <a:r>
              <a:rPr lang="ru-RU" sz="2800" dirty="0" smtClean="0"/>
              <a:t>* Узнают о пользе птиц в природе</a:t>
            </a:r>
          </a:p>
          <a:p>
            <a:r>
              <a:rPr lang="ru-RU" sz="2800" dirty="0" smtClean="0"/>
              <a:t>* Дети научаться вести наблюдения  в природе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26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2152" y="425470"/>
            <a:ext cx="937691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1 этап</a:t>
            </a: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</a:rPr>
              <a:t>Подготовительный – «изучение»</a:t>
            </a:r>
          </a:p>
          <a:p>
            <a:r>
              <a:rPr lang="ru-RU" sz="2400" dirty="0" smtClean="0"/>
              <a:t>1.Разгадывание загадок</a:t>
            </a:r>
          </a:p>
          <a:p>
            <a:r>
              <a:rPr lang="ru-RU" sz="2400" dirty="0" smtClean="0"/>
              <a:t>2. Просмотр презентации о птицах</a:t>
            </a:r>
          </a:p>
          <a:p>
            <a:r>
              <a:rPr lang="ru-RU" sz="2400" dirty="0" smtClean="0"/>
              <a:t>3. Рассматривание оперения у птиц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. Рассматривание сюжетных картин и составление рассказа  «Прогулка в зимний  лес»</a:t>
            </a:r>
          </a:p>
          <a:p>
            <a:r>
              <a:rPr lang="ru-RU" sz="2400" dirty="0" smtClean="0"/>
              <a:t>5.Организация наблюдения за птицами, прилетающими на участок (воробьи, синицы , вороны, голуби)</a:t>
            </a:r>
          </a:p>
          <a:p>
            <a:r>
              <a:rPr lang="ru-RU" sz="2400" dirty="0" smtClean="0"/>
              <a:t>6. Проведение дидактических игр: «Птички на кормушке», «Один-много»</a:t>
            </a:r>
          </a:p>
          <a:p>
            <a:r>
              <a:rPr lang="ru-RU" sz="2400" dirty="0" smtClean="0"/>
              <a:t>7.Чтение стихов </a:t>
            </a:r>
            <a:r>
              <a:rPr lang="ru-RU" sz="2400" dirty="0" err="1" smtClean="0"/>
              <a:t>А.Барто</a:t>
            </a:r>
            <a:r>
              <a:rPr lang="ru-RU" sz="2400" dirty="0" smtClean="0"/>
              <a:t> «Синица», «Села птичка на окошко», С. Маршак «Где обедал воробей», А. Толстой «Сорока»</a:t>
            </a: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endParaRPr lang="ru-RU" sz="2000" dirty="0" smtClean="0"/>
          </a:p>
          <a:p>
            <a:pPr algn="ctr"/>
            <a:endParaRPr lang="ru-RU" sz="3600" b="1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22" y="1624484"/>
            <a:ext cx="1243642" cy="939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637" y="5149011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27" y="163903"/>
            <a:ext cx="3114136" cy="3330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5373" y="3123789"/>
            <a:ext cx="2840793" cy="3662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449" y="3572866"/>
            <a:ext cx="3989366" cy="3206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412" y="150265"/>
            <a:ext cx="4041137" cy="28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548</Words>
  <Application>Microsoft Office PowerPoint</Application>
  <PresentationFormat>Широкоэкранный</PresentationFormat>
  <Paragraphs>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Проект: «Зимующие птицы»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«Зимующие птицы»</dc:title>
  <dc:creator>Admin</dc:creator>
  <cp:lastModifiedBy>Admin</cp:lastModifiedBy>
  <cp:revision>37</cp:revision>
  <dcterms:created xsi:type="dcterms:W3CDTF">2019-01-31T04:39:43Z</dcterms:created>
  <dcterms:modified xsi:type="dcterms:W3CDTF">2019-02-21T16:40:11Z</dcterms:modified>
</cp:coreProperties>
</file>