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7772400" cy="315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 урока: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Послевоенное восстановление экономики и настроения в обществе после Великой войны.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Надежды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экономические реформы и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смягчение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политического режима,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налаживание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культурных связей с США, Англией и Францией;</a:t>
            </a:r>
          </a:p>
          <a:p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1948 г.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подписание СССР Всеобщей декларации прав человека.</a:t>
            </a:r>
          </a:p>
        </p:txBody>
      </p:sp>
      <p:pic>
        <p:nvPicPr>
          <p:cNvPr id="6" name="Содержимое 5" descr="imag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14810" y="2285992"/>
            <a:ext cx="4700620" cy="3357586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Интеллигенция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1947 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антисталинская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молодежная группа в Воронеже (А.В.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Жигулин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Вооруженные восстания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Прибалтике (Украина, Белоруссия, западная Прибалтика)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ages (3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6314" y="1714488"/>
            <a:ext cx="3968353" cy="4455037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«Демократический импульс» войны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науки и культуры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1945 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упразднение ГКО;</a:t>
            </a:r>
          </a:p>
          <a:p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1946 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преобразование СНК в Совет Министров, а наркоматов в министерства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1947 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Академия художеств СССР.</a:t>
            </a:r>
          </a:p>
          <a:p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1948 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– 1-ый Всесоюзный съезд композиторов СССР;</a:t>
            </a:r>
          </a:p>
          <a:p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1952 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съезд партии – переименовании партии из ВКП(б) в КПСС.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науки и культуры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29114" cy="490063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физики атомного ядра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элементарных частиц (И.В. Курчатов, А.Д. Сахаров);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Исследования в сфере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ракетостроения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(С.П. Королев);</a:t>
            </a:r>
          </a:p>
          <a:p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1947 г.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радиофикация страны, вещание Центрального телевидения.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11130388_1000352489976641_5841468244869762962_o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33701" y="1600200"/>
            <a:ext cx="3067597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Укрепление личной власти И.В. Сталина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Волна репрессий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против репатриантов;</a:t>
            </a:r>
          </a:p>
          <a:p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1940 г.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указ о судебной ответственности за самовольный уход с предприятий, опоздания (1947 г.): уголовная ответственность от 5 до 8 лет.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загружено (1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66498" y="2214553"/>
            <a:ext cx="4391782" cy="3289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1946 г.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постановление ЦК ВКП(б)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«О журналах «Звезда» и «Ленинград»;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Признание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кибернетики «оккультной наукой», генетики – «лженаукой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Конец 40-х гг.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борьба с космополитизмом;</a:t>
            </a:r>
          </a:p>
          <a:p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Политический террор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Ленинградское дело, дело Еврейского антифашистского комитета, дело врачей-убийц.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Удар по интеллигенции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задачи советского правительства: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Перестройка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промышленности на мирный лад;</a:t>
            </a:r>
          </a:p>
          <a:p>
            <a:pPr marL="514350" indent="-514350">
              <a:buAutoNum type="arabicPeriod"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Возрождение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хозяйства, разрушенного в годы войны;</a:t>
            </a:r>
          </a:p>
          <a:p>
            <a:pPr marL="514350" indent="-514350">
              <a:buAutoNum type="arabicPeriod"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Дальнейшее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хозяйственное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страны.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8241cac4a8768e2cac0677e96804131280038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84366" y="1914872"/>
            <a:ext cx="4302476" cy="367144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Каким образом должно проходить восстановление?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Крайне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тревожная обстановка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отношениях с западом;</a:t>
            </a:r>
          </a:p>
          <a:p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развития экономики СССР: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форсированное развитие индустриальных и оборонных отраслей.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p230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2" y="1600200"/>
            <a:ext cx="3571900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Промышленность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72072"/>
          </a:xfrm>
        </p:spPr>
        <p:txBody>
          <a:bodyPr>
            <a:normAutofit fontScale="92500"/>
          </a:bodyPr>
          <a:lstStyle/>
          <a:p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1946 г.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учрежден план четвертой пятилетки;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Завершена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конверсия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демилитаризация экономики;</a:t>
            </a:r>
          </a:p>
          <a:p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1948 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запущен реактивный реактор по изготовлению плутония (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Челябинск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1949 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СССР успешно испытал ядерную бомбу.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11130388_1000352489976641_5841468244869762962_o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9190" y="1571612"/>
            <a:ext cx="3643337" cy="482770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Промышленность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загружено (2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6244" y="2214554"/>
            <a:ext cx="3930004" cy="26152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386290" y="1428736"/>
            <a:ext cx="4543428" cy="5257800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Вложение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капиталов в тяжелую промышленность;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Восстановление крупнейших электростанций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Днепрогэс, шахты Донбасса и др.;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предприятий тяжелой промышленности на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территории Прибалтики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Появление первых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автомобилей, мотоциклов, радиоприемников, телевизоров и др.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Ресурсы для развития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42844" y="1928802"/>
            <a:ext cx="4038600" cy="419736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Трудовой энтузиазм народа;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Советские узники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ГУЛАГа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Репарации со стороны Германии.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Poslevoennoe-vremy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6248" y="2143116"/>
            <a:ext cx="4531142" cy="3102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Деревня и сельское хозяйство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00634"/>
          </a:xfrm>
        </p:spPr>
        <p:txBody>
          <a:bodyPr>
            <a:normAutofit fontScale="92500" lnSpcReduction="10000"/>
          </a:bodyPr>
          <a:lstStyle/>
          <a:p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1946 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личные подсобные крестьянские хозяйства обложены налогами;</a:t>
            </a:r>
          </a:p>
          <a:p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1947 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кампания по укрупнению колхозов;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Разрушение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единоличных хозяйств в Прибалтике;</a:t>
            </a:r>
          </a:p>
          <a:p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Начало 50-х гг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– с/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трудом достигло довоенного уровня.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1211440564_plakat_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628" y="1571612"/>
            <a:ext cx="3571900" cy="480832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28736"/>
            <a:ext cx="4038600" cy="52578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Колхозное крестьянство продолжало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жить без паспортов;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Сохранялся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обязательный минимум трудодней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нарушение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установленных правил крестьянин лишался приусадебного участка.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15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51309" y="1785926"/>
            <a:ext cx="4546897" cy="3929090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Деревня и сельское хозяйство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Начало процесса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«Брожения умов»;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Возвращение огромного количества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репатриантов;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Очевидный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разрыв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между «светлым коммунистическим настоящим» и капиталистическим.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3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1571612"/>
            <a:ext cx="3643338" cy="4686320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Послевоенные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натроения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492</Words>
  <PresentationFormat>Экран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Тема урока: Послевоенное восстановление экономики и настроения в обществе после Великой войны.</vt:lpstr>
      <vt:lpstr>Основные задачи советского правительства:</vt:lpstr>
      <vt:lpstr>Каким образом должно проходить восстановление?</vt:lpstr>
      <vt:lpstr>Промышленность </vt:lpstr>
      <vt:lpstr>Промышленность</vt:lpstr>
      <vt:lpstr>Ресурсы для развития</vt:lpstr>
      <vt:lpstr>Деревня и сельское хозяйство</vt:lpstr>
      <vt:lpstr>Деревня и сельское хозяйство</vt:lpstr>
      <vt:lpstr>Послевоенные натроения</vt:lpstr>
      <vt:lpstr>Интеллигенция</vt:lpstr>
      <vt:lpstr>«Демократический импульс» войны</vt:lpstr>
      <vt:lpstr>Развитие науки и культуры</vt:lpstr>
      <vt:lpstr>Развитие науки и культуры</vt:lpstr>
      <vt:lpstr>Укрепление личной власти И.В. Сталина</vt:lpstr>
      <vt:lpstr>Удар по интеллигенции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Послевоенно</dc:title>
  <dc:creator>valentina</dc:creator>
  <cp:lastModifiedBy>valentina</cp:lastModifiedBy>
  <cp:revision>14</cp:revision>
  <dcterms:created xsi:type="dcterms:W3CDTF">2016-05-09T05:54:28Z</dcterms:created>
  <dcterms:modified xsi:type="dcterms:W3CDTF">2016-05-09T08:13:59Z</dcterms:modified>
</cp:coreProperties>
</file>