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80" autoAdjust="0"/>
  </p:normalViewPr>
  <p:slideViewPr>
    <p:cSldViewPr>
      <p:cViewPr varScale="1">
        <p:scale>
          <a:sx n="79" d="100"/>
          <a:sy n="79" d="100"/>
        </p:scale>
        <p:origin x="-66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04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58200" cy="1222375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70C0"/>
                </a:solidFill>
                <a:latin typeface="Bookman Old Style" pitchFamily="18" charset="0"/>
              </a:rPr>
              <a:t>МОЙ папа -герой</a:t>
            </a:r>
            <a:endParaRPr lang="ru-RU" sz="4400" b="1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2276872"/>
            <a:ext cx="6552728" cy="388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Bookman Old Style" pitchFamily="18" charset="0"/>
              </a:rPr>
              <a:t>Миланина</a:t>
            </a:r>
            <a: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  <a:t> Юлия </a:t>
            </a:r>
            <a:r>
              <a:rPr lang="ru-RU" sz="3200" dirty="0" smtClean="0">
                <a:solidFill>
                  <a:srgbClr val="002060"/>
                </a:solidFill>
                <a:latin typeface="Bookman Old Style" pitchFamily="18" charset="0"/>
              </a:rPr>
              <a:t>, 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Bookman Old Style" pitchFamily="18" charset="0"/>
              </a:rPr>
              <a:t>10 лет, 3 класс </a:t>
            </a:r>
          </a:p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Bookman Old Style" pitchFamily="18" charset="0"/>
              </a:rPr>
              <a:t>МКОУ-Березовская</a:t>
            </a:r>
            <a: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  <a:t> СОШ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Bookman Old Style" pitchFamily="18" charset="0"/>
              </a:rPr>
              <a:t>Ордынский район, д.Березовка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Bookman Old Style" pitchFamily="18" charset="0"/>
              </a:rPr>
              <a:t>Руководитель</a:t>
            </a:r>
            <a:r>
              <a:rPr lang="ru-RU" sz="3200" dirty="0" smtClean="0">
                <a:solidFill>
                  <a:srgbClr val="002060"/>
                </a:solidFill>
                <a:latin typeface="Bookman Old Style" pitchFamily="18" charset="0"/>
              </a:rPr>
              <a:t>: Мухортова Юлия Викторовна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620688"/>
            <a:ext cx="48965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Bookman Old Style" pitchFamily="18" charset="0"/>
                <a:ea typeface="Batang" pitchFamily="18" charset="-127"/>
              </a:rPr>
              <a:t>Самый </a:t>
            </a:r>
            <a:r>
              <a:rPr lang="ru-RU" sz="2800" b="1" dirty="0" smtClean="0">
                <a:solidFill>
                  <a:srgbClr val="FF0000"/>
                </a:solidFill>
                <a:latin typeface="Bookman Old Style" pitchFamily="18" charset="0"/>
                <a:ea typeface="Batang" pitchFamily="18" charset="-127"/>
              </a:rPr>
              <a:t>сильный</a:t>
            </a:r>
            <a:r>
              <a:rPr lang="ru-RU" sz="2800" dirty="0" smtClean="0">
                <a:latin typeface="Bookman Old Style" pitchFamily="18" charset="0"/>
                <a:ea typeface="Batang" pitchFamily="18" charset="-127"/>
              </a:rPr>
              <a:t> папа,</a:t>
            </a:r>
          </a:p>
          <a:p>
            <a:r>
              <a:rPr lang="ru-RU" sz="2800" dirty="0" smtClean="0">
                <a:latin typeface="Bookman Old Style" pitchFamily="18" charset="0"/>
                <a:ea typeface="Batang" pitchFamily="18" charset="-127"/>
              </a:rPr>
              <a:t>Самый </a:t>
            </a:r>
            <a:r>
              <a:rPr lang="ru-RU" sz="2800" b="1" dirty="0" smtClean="0">
                <a:solidFill>
                  <a:srgbClr val="FF0000"/>
                </a:solidFill>
                <a:latin typeface="Bookman Old Style" pitchFamily="18" charset="0"/>
                <a:ea typeface="Batang" pitchFamily="18" charset="-127"/>
              </a:rPr>
              <a:t>храбрый</a:t>
            </a:r>
            <a:r>
              <a:rPr lang="ru-RU" sz="2800" dirty="0" smtClean="0">
                <a:latin typeface="Bookman Old Style" pitchFamily="18" charset="0"/>
                <a:ea typeface="Batang" pitchFamily="18" charset="-127"/>
              </a:rPr>
              <a:t> он,</a:t>
            </a:r>
          </a:p>
          <a:p>
            <a:r>
              <a:rPr lang="ru-RU" sz="2800" b="1" dirty="0" smtClean="0">
                <a:solidFill>
                  <a:srgbClr val="FF0000"/>
                </a:solidFill>
                <a:latin typeface="Bookman Old Style" pitchFamily="18" charset="0"/>
                <a:ea typeface="Batang" pitchFamily="18" charset="-127"/>
              </a:rPr>
              <a:t>Добрый, умный </a:t>
            </a:r>
            <a:r>
              <a:rPr lang="ru-RU" sz="2800" dirty="0" smtClean="0">
                <a:latin typeface="Bookman Old Style" pitchFamily="18" charset="0"/>
                <a:ea typeface="Batang" pitchFamily="18" charset="-127"/>
              </a:rPr>
              <a:t>самый</a:t>
            </a:r>
          </a:p>
          <a:p>
            <a:r>
              <a:rPr lang="ru-RU" sz="2800" b="1" dirty="0" smtClean="0">
                <a:solidFill>
                  <a:srgbClr val="FF0000"/>
                </a:solidFill>
                <a:latin typeface="Bookman Old Style" pitchFamily="18" charset="0"/>
                <a:ea typeface="Batang" pitchFamily="18" charset="-127"/>
              </a:rPr>
              <a:t>Классный</a:t>
            </a:r>
            <a:r>
              <a:rPr lang="ru-RU" sz="2800" dirty="0" smtClean="0">
                <a:latin typeface="Bookman Old Style" pitchFamily="18" charset="0"/>
                <a:ea typeface="Batang" pitchFamily="18" charset="-127"/>
              </a:rPr>
              <a:t> он во всём!!!</a:t>
            </a:r>
            <a:endParaRPr lang="ru-RU" sz="2800" dirty="0">
              <a:latin typeface="Bookman Old Style" pitchFamily="18" charset="0"/>
              <a:ea typeface="Batang" pitchFamily="18" charset="-127"/>
            </a:endParaRPr>
          </a:p>
        </p:txBody>
      </p:sp>
      <p:pic>
        <p:nvPicPr>
          <p:cNvPr id="5" name="Рисунок 4" descr="IMG-20190224-WA00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2708920"/>
            <a:ext cx="4572000" cy="3429000"/>
          </a:xfrm>
          <a:prstGeom prst="rect">
            <a:avLst/>
          </a:prstGeom>
        </p:spPr>
      </p:pic>
      <p:pic>
        <p:nvPicPr>
          <p:cNvPr id="6" name="Рисунок 5" descr="IMG-20190224-WA004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52120" y="332656"/>
            <a:ext cx="3147814" cy="4197085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620688"/>
            <a:ext cx="53285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Bookman Old Style" pitchFamily="18" charset="0"/>
              </a:rPr>
              <a:t>У меня есть </a:t>
            </a:r>
            <a:r>
              <a:rPr lang="ru-RU" sz="3600" b="1" dirty="0" smtClean="0">
                <a:solidFill>
                  <a:srgbClr val="FF0000"/>
                </a:solidFill>
                <a:latin typeface="Bookman Old Style" pitchFamily="18" charset="0"/>
              </a:rPr>
              <a:t>папа</a:t>
            </a:r>
            <a:r>
              <a:rPr lang="ru-RU" sz="3600" dirty="0" smtClean="0">
                <a:latin typeface="Bookman Old Style" pitchFamily="18" charset="0"/>
              </a:rPr>
              <a:t>!</a:t>
            </a:r>
          </a:p>
          <a:p>
            <a:r>
              <a:rPr lang="ru-RU" sz="3600" dirty="0" smtClean="0">
                <a:latin typeface="Bookman Old Style" pitchFamily="18" charset="0"/>
              </a:rPr>
              <a:t>Всё равно какой он!</a:t>
            </a:r>
          </a:p>
          <a:p>
            <a:r>
              <a:rPr lang="ru-RU" sz="3600" b="1" dirty="0" smtClean="0">
                <a:solidFill>
                  <a:srgbClr val="FF0000"/>
                </a:solidFill>
                <a:latin typeface="Bookman Old Style" pitchFamily="18" charset="0"/>
              </a:rPr>
              <a:t>Лучший</a:t>
            </a:r>
            <a:r>
              <a:rPr lang="ru-RU" sz="3600" dirty="0" smtClean="0">
                <a:latin typeface="Bookman Old Style" pitchFamily="18" charset="0"/>
              </a:rPr>
              <a:t> в мире папа</a:t>
            </a:r>
          </a:p>
          <a:p>
            <a:r>
              <a:rPr lang="ru-RU" sz="3600" dirty="0" smtClean="0">
                <a:latin typeface="Bookman Old Style" pitchFamily="18" charset="0"/>
              </a:rPr>
              <a:t>Потому что </a:t>
            </a:r>
            <a:r>
              <a:rPr lang="ru-RU" sz="3600" b="1" dirty="0" smtClean="0">
                <a:solidFill>
                  <a:srgbClr val="FF0000"/>
                </a:solidFill>
                <a:latin typeface="Bookman Old Style" pitchFamily="18" charset="0"/>
              </a:rPr>
              <a:t>МОЙ ОН!</a:t>
            </a:r>
            <a:endParaRPr lang="ru-RU" sz="3600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pic>
        <p:nvPicPr>
          <p:cNvPr id="3" name="Рисунок 2" descr="IMG-20190224-WA0035.jpg"/>
          <p:cNvPicPr>
            <a:picLocks noChangeAspect="1"/>
          </p:cNvPicPr>
          <p:nvPr/>
        </p:nvPicPr>
        <p:blipFill>
          <a:blip r:embed="rId2" cstate="print"/>
          <a:srcRect r="38975"/>
          <a:stretch>
            <a:fillRect/>
          </a:stretch>
        </p:blipFill>
        <p:spPr>
          <a:xfrm>
            <a:off x="611560" y="2902407"/>
            <a:ext cx="3074510" cy="3778596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5" name="Рисунок 4" descr="IMG-20190224-WA003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2996952"/>
            <a:ext cx="4512502" cy="3384376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3688" y="476672"/>
            <a:ext cx="576064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Bookman Old Style" pitchFamily="18" charset="0"/>
              </a:rPr>
              <a:t>Парочка, </a:t>
            </a:r>
            <a:r>
              <a:rPr lang="ru-RU" sz="2800" b="1" dirty="0" smtClean="0">
                <a:solidFill>
                  <a:srgbClr val="FF0000"/>
                </a:solidFill>
                <a:latin typeface="Bookman Old Style" pitchFamily="18" charset="0"/>
              </a:rPr>
              <a:t>на загляденье, </a:t>
            </a:r>
          </a:p>
          <a:p>
            <a:r>
              <a:rPr lang="ru-RU" sz="2800" b="1" dirty="0" smtClean="0">
                <a:solidFill>
                  <a:srgbClr val="FF0000"/>
                </a:solidFill>
                <a:latin typeface="Bookman Old Style" pitchFamily="18" charset="0"/>
              </a:rPr>
              <a:t>так похожи </a:t>
            </a:r>
            <a:r>
              <a:rPr lang="ru-RU" sz="2800" dirty="0" smtClean="0">
                <a:latin typeface="Bookman Old Style" pitchFamily="18" charset="0"/>
              </a:rPr>
              <a:t>– умиленье! </a:t>
            </a:r>
          </a:p>
          <a:p>
            <a:r>
              <a:rPr lang="ru-RU" sz="2800" b="1" dirty="0" smtClean="0">
                <a:solidFill>
                  <a:srgbClr val="FF0000"/>
                </a:solidFill>
                <a:latin typeface="Bookman Old Style" pitchFamily="18" charset="0"/>
              </a:rPr>
              <a:t>Два сердечка </a:t>
            </a:r>
            <a:r>
              <a:rPr lang="ru-RU" sz="2800" dirty="0" smtClean="0">
                <a:latin typeface="Bookman Old Style" pitchFamily="18" charset="0"/>
              </a:rPr>
              <a:t>бьются в такт, </a:t>
            </a:r>
          </a:p>
          <a:p>
            <a:r>
              <a:rPr lang="ru-RU" sz="2800" b="1" i="1" dirty="0" smtClean="0">
                <a:solidFill>
                  <a:srgbClr val="FF0000"/>
                </a:solidFill>
                <a:latin typeface="Bookman Old Style" pitchFamily="18" charset="0"/>
              </a:rPr>
              <a:t>папа с дочкой – это факт!</a:t>
            </a:r>
            <a:endParaRPr lang="ru-RU" sz="2800" b="1" i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pic>
        <p:nvPicPr>
          <p:cNvPr id="6" name="Рисунок 5" descr="IMG-20190224-WA004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2276872"/>
            <a:ext cx="3024336" cy="2268252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1475656" y="4611231"/>
            <a:ext cx="561662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Bookman Old Style" pitchFamily="18" charset="0"/>
              </a:rPr>
              <a:t>Мой папа </a:t>
            </a:r>
            <a:r>
              <a:rPr lang="ru-RU" sz="2800" b="1" dirty="0" smtClean="0">
                <a:solidFill>
                  <a:srgbClr val="FF0000"/>
                </a:solidFill>
                <a:latin typeface="Bookman Old Style" pitchFamily="18" charset="0"/>
              </a:rPr>
              <a:t>ВЕСЕЛЫЙ</a:t>
            </a:r>
            <a:r>
              <a:rPr lang="ru-RU" sz="2800" dirty="0" smtClean="0">
                <a:latin typeface="Bookman Old Style" pitchFamily="18" charset="0"/>
              </a:rPr>
              <a:t> , </a:t>
            </a:r>
          </a:p>
          <a:p>
            <a:r>
              <a:rPr lang="ru-RU" sz="2800" dirty="0" smtClean="0">
                <a:latin typeface="Bookman Old Style" pitchFamily="18" charset="0"/>
              </a:rPr>
              <a:t>Но </a:t>
            </a:r>
            <a:r>
              <a:rPr lang="ru-RU" sz="2800" b="1" dirty="0" smtClean="0">
                <a:solidFill>
                  <a:srgbClr val="FF0000"/>
                </a:solidFill>
                <a:latin typeface="Bookman Old Style" pitchFamily="18" charset="0"/>
              </a:rPr>
              <a:t>СТРОГИЙ </a:t>
            </a:r>
            <a:r>
              <a:rPr lang="ru-RU" sz="2800" dirty="0" smtClean="0">
                <a:latin typeface="Bookman Old Style" pitchFamily="18" charset="0"/>
              </a:rPr>
              <a:t>и </a:t>
            </a:r>
            <a:r>
              <a:rPr lang="ru-RU" sz="2800" b="1" dirty="0" smtClean="0">
                <a:solidFill>
                  <a:srgbClr val="FF0000"/>
                </a:solidFill>
                <a:latin typeface="Bookman Old Style" pitchFamily="18" charset="0"/>
              </a:rPr>
              <a:t>ЧЕСТНЫЙ.</a:t>
            </a:r>
            <a:r>
              <a:rPr lang="ru-RU" sz="2800" dirty="0" smtClean="0">
                <a:latin typeface="Bookman Old Style" pitchFamily="18" charset="0"/>
              </a:rPr>
              <a:t> </a:t>
            </a:r>
          </a:p>
          <a:p>
            <a:r>
              <a:rPr lang="ru-RU" sz="2800" dirty="0" smtClean="0">
                <a:latin typeface="Bookman Old Style" pitchFamily="18" charset="0"/>
              </a:rPr>
              <a:t>С ним книжки читать</a:t>
            </a:r>
          </a:p>
          <a:p>
            <a:r>
              <a:rPr lang="ru-RU" sz="2800" dirty="0" smtClean="0">
                <a:latin typeface="Bookman Old Style" pitchFamily="18" charset="0"/>
              </a:rPr>
              <a:t> И играть интересно.</a:t>
            </a:r>
            <a:endParaRPr lang="ru-RU" dirty="0">
              <a:latin typeface="Bookman Old Style" pitchFamily="18" charset="0"/>
            </a:endParaRPr>
          </a:p>
        </p:txBody>
      </p:sp>
      <p:pic>
        <p:nvPicPr>
          <p:cNvPr id="8" name="Рисунок 7" descr="IMG-20190224-WA004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2276872"/>
            <a:ext cx="3107837" cy="2330878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95736" y="18864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latin typeface="Bookman Old Style" pitchFamily="18" charset="0"/>
              </a:rPr>
              <a:t>Его обниму я</a:t>
            </a:r>
          </a:p>
          <a:p>
            <a:r>
              <a:rPr lang="ru-RU" dirty="0" smtClean="0">
                <a:latin typeface="Bookman Old Style" pitchFamily="18" charset="0"/>
              </a:rPr>
              <a:t>И тихо шепну: Мой </a:t>
            </a:r>
            <a:r>
              <a:rPr lang="ru-RU" b="1" dirty="0" smtClean="0">
                <a:solidFill>
                  <a:srgbClr val="FF0000"/>
                </a:solidFill>
                <a:latin typeface="Bookman Old Style" pitchFamily="18" charset="0"/>
              </a:rPr>
              <a:t>ПАПОЧКА</a:t>
            </a:r>
            <a:r>
              <a:rPr lang="ru-RU" dirty="0" smtClean="0">
                <a:latin typeface="Bookman Old Style" pitchFamily="18" charset="0"/>
              </a:rPr>
              <a:t>,</a:t>
            </a:r>
          </a:p>
          <a:p>
            <a:r>
              <a:rPr lang="ru-RU" dirty="0" smtClean="0">
                <a:latin typeface="Bookman Old Style" pitchFamily="18" charset="0"/>
              </a:rPr>
              <a:t>я тебя </a:t>
            </a:r>
            <a:r>
              <a:rPr lang="ru-RU" b="1" dirty="0" smtClean="0">
                <a:solidFill>
                  <a:srgbClr val="FF0000"/>
                </a:solidFill>
                <a:latin typeface="Bookman Old Style" pitchFamily="18" charset="0"/>
              </a:rPr>
              <a:t>КРЕПКО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Bookman Old Style" pitchFamily="18" charset="0"/>
              </a:rPr>
              <a:t>ЛЮБЛЮ !</a:t>
            </a:r>
            <a:endParaRPr lang="ru-RU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63688" y="4797152"/>
            <a:ext cx="457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Bookman Old Style" pitchFamily="18" charset="0"/>
              </a:rPr>
              <a:t>Ты самый 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ЗАБОТЛИВЫЙ</a:t>
            </a:r>
            <a:r>
              <a:rPr lang="ru-RU" sz="2400" dirty="0" smtClean="0">
                <a:latin typeface="Bookman Old Style" pitchFamily="18" charset="0"/>
              </a:rPr>
              <a:t>,</a:t>
            </a:r>
          </a:p>
          <a:p>
            <a:r>
              <a:rPr lang="ru-RU" sz="2400" dirty="0" smtClean="0">
                <a:latin typeface="Bookman Old Style" pitchFamily="18" charset="0"/>
              </a:rPr>
              <a:t>Самый 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РОДНОЙ,</a:t>
            </a:r>
            <a:r>
              <a:rPr lang="ru-RU" sz="2400" dirty="0" smtClean="0">
                <a:latin typeface="Bookman Old Style" pitchFamily="18" charset="0"/>
              </a:rPr>
              <a:t> </a:t>
            </a:r>
          </a:p>
          <a:p>
            <a:r>
              <a:rPr lang="ru-RU" sz="2400" dirty="0" smtClean="0">
                <a:latin typeface="Bookman Old Style" pitchFamily="18" charset="0"/>
              </a:rPr>
              <a:t>Ты 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ДОБРЫЙ,</a:t>
            </a:r>
            <a:r>
              <a:rPr lang="ru-RU" sz="2400" dirty="0" smtClean="0">
                <a:latin typeface="Bookman Old Style" pitchFamily="18" charset="0"/>
              </a:rPr>
              <a:t> ты 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ЛУЧШИЙ </a:t>
            </a:r>
          </a:p>
          <a:p>
            <a:r>
              <a:rPr lang="ru-RU" sz="2400" dirty="0" smtClean="0">
                <a:latin typeface="Bookman Old Style" pitchFamily="18" charset="0"/>
              </a:rPr>
              <a:t>И ты только 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МОЙ!</a:t>
            </a:r>
            <a:endParaRPr lang="ru-RU" sz="2400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pic>
        <p:nvPicPr>
          <p:cNvPr id="6" name="Рисунок 5" descr="IMG-20190224-WA004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1268760"/>
            <a:ext cx="4475989" cy="3356992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7" name="TextBox 6"/>
          <p:cNvSpPr txBox="1"/>
          <p:nvPr/>
        </p:nvSpPr>
        <p:spPr>
          <a:xfrm>
            <a:off x="4572000" y="4005064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90000"/>
                  </a:schemeClr>
                </a:solidFill>
              </a:rPr>
              <a:t>Папа, мамочка и я – наша дружная семья!</a:t>
            </a:r>
            <a:endParaRPr lang="ru-RU" b="1" dirty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8" name="Рисунок 7" descr="IMG-20190224-WA0055.jpg"/>
          <p:cNvPicPr>
            <a:picLocks noChangeAspect="1"/>
          </p:cNvPicPr>
          <p:nvPr/>
        </p:nvPicPr>
        <p:blipFill>
          <a:blip r:embed="rId3" cstate="print"/>
          <a:srcRect l="33862" t="8400" r="11014"/>
          <a:stretch>
            <a:fillRect/>
          </a:stretch>
        </p:blipFill>
        <p:spPr>
          <a:xfrm>
            <a:off x="395536" y="1124744"/>
            <a:ext cx="2952328" cy="3679419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110</TotalTime>
  <Words>142</Words>
  <Application>Microsoft Office PowerPoint</Application>
  <PresentationFormat>Экран (4:3)</PresentationFormat>
  <Paragraphs>30</Paragraphs>
  <Slides>5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Трек</vt:lpstr>
      <vt:lpstr>МОЙ папа -герой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МОЙ папа -герой</dc:title>
  <dc:creator>WWW</dc:creator>
  <cp:lastModifiedBy>WWW</cp:lastModifiedBy>
  <cp:revision>5</cp:revision>
  <dcterms:created xsi:type="dcterms:W3CDTF">2019-02-24T10:55:02Z</dcterms:created>
  <dcterms:modified xsi:type="dcterms:W3CDTF">2019-02-24T14:55:24Z</dcterms:modified>
</cp:coreProperties>
</file>