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04.04.2018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04.04.2018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04.04.2018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04.04.2018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04.04.2018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9.xml"/><Relationship Id="rId1" Type="http://schemas.openxmlformats.org/officeDocument/2006/relationships/themeOverride" Target="../theme/themeOverrid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/>
            </a:r>
            <a:br>
              <a:rPr lang="en-US" dirty="0"/>
            </a:br>
            <a:r>
              <a:rPr lang="en-US" sz="8900" b="1" dirty="0"/>
              <a:t>S</a:t>
            </a:r>
            <a:r>
              <a:rPr lang="en-US" sz="8900" b="1" dirty="0" smtClean="0"/>
              <a:t>pace</a:t>
            </a:r>
            <a:endParaRPr lang="ru-RU" sz="89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99394" y="1935163"/>
            <a:ext cx="6145211" cy="4389437"/>
          </a:xfrm>
        </p:spPr>
      </p:pic>
    </p:spTree>
    <p:extLst>
      <p:ext uri="{BB962C8B-B14F-4D97-AF65-F5344CB8AC3E}">
        <p14:creationId xmlns:p14="http://schemas.microsoft.com/office/powerpoint/2010/main" xmlns="" val="3674682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The largest planet in our </a:t>
            </a:r>
            <a:r>
              <a:rPr lang="en-US" sz="2800" dirty="0" smtClean="0"/>
              <a:t>Solar </a:t>
            </a:r>
            <a:r>
              <a:rPr lang="en-US" sz="2800" dirty="0"/>
              <a:t>S</a:t>
            </a:r>
            <a:r>
              <a:rPr lang="en-US" sz="2800" dirty="0" smtClean="0"/>
              <a:t>ystem </a:t>
            </a:r>
            <a:r>
              <a:rPr lang="en-US" sz="2800" dirty="0"/>
              <a:t>is…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800" b="1" dirty="0"/>
              <a:t>A) Jupiter                    B) Neptune                C) Earth</a:t>
            </a:r>
            <a:endParaRPr lang="ru-RU" sz="2800" b="1" dirty="0"/>
          </a:p>
          <a:p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516" r="1651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3037923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700808"/>
            <a:ext cx="2212848" cy="1582621"/>
          </a:xfrm>
        </p:spPr>
        <p:txBody>
          <a:bodyPr>
            <a:normAutofit fontScale="90000"/>
          </a:bodyPr>
          <a:lstStyle/>
          <a:p>
            <a:r>
              <a:rPr lang="en-US" sz="3100" dirty="0"/>
              <a:t>An astronomical unit is the distance from…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611560" y="3501008"/>
            <a:ext cx="2209800" cy="2179320"/>
          </a:xfrm>
        </p:spPr>
        <p:txBody>
          <a:bodyPr>
            <a:normAutofit fontScale="92500" lnSpcReduction="20000"/>
          </a:bodyPr>
          <a:lstStyle/>
          <a:p>
            <a:r>
              <a:rPr lang="en-US" sz="2800" b="1" dirty="0" smtClean="0"/>
              <a:t>A) the </a:t>
            </a:r>
            <a:r>
              <a:rPr lang="en-US" sz="2800" b="1" dirty="0"/>
              <a:t>sun to other stars    B</a:t>
            </a:r>
            <a:r>
              <a:rPr lang="en-US" sz="2800" b="1" dirty="0" smtClean="0"/>
              <a:t>) the </a:t>
            </a:r>
            <a:r>
              <a:rPr lang="en-US" sz="2800" b="1" dirty="0"/>
              <a:t>Earth to the sun     </a:t>
            </a:r>
            <a:endParaRPr lang="en-US" sz="2800" b="1" dirty="0" smtClean="0"/>
          </a:p>
          <a:p>
            <a:r>
              <a:rPr lang="en-US" sz="2800" b="1" dirty="0" smtClean="0"/>
              <a:t> </a:t>
            </a:r>
            <a:r>
              <a:rPr lang="en-US" sz="2800" b="1" dirty="0"/>
              <a:t>C) </a:t>
            </a:r>
            <a:r>
              <a:rPr lang="en-US" sz="2800" b="1" dirty="0" smtClean="0"/>
              <a:t>the Earth </a:t>
            </a:r>
            <a:r>
              <a:rPr lang="en-US" sz="2800" b="1" dirty="0"/>
              <a:t>to the moon</a:t>
            </a:r>
            <a:endParaRPr lang="ru-RU" sz="2800" b="1" dirty="0"/>
          </a:p>
          <a:p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957" r="1695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4137734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The planet </a:t>
            </a:r>
            <a:r>
              <a:rPr lang="en-US" sz="3200" dirty="0" smtClean="0"/>
              <a:t>t </a:t>
            </a:r>
            <a:r>
              <a:rPr lang="en-US" sz="3200" dirty="0"/>
              <a:t>we live </a:t>
            </a:r>
            <a:r>
              <a:rPr lang="en-US" sz="3200" dirty="0" smtClean="0"/>
              <a:t>on …</a:t>
            </a:r>
            <a:endParaRPr lang="ru-RU" sz="32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A) the </a:t>
            </a:r>
            <a:r>
              <a:rPr lang="en-US" sz="2800" b="1" dirty="0" smtClean="0"/>
              <a:t>s</a:t>
            </a:r>
            <a:r>
              <a:rPr lang="en-US" sz="2800" b="1" dirty="0" smtClean="0"/>
              <a:t>un              </a:t>
            </a:r>
            <a:r>
              <a:rPr lang="en-US" sz="2800" b="1" dirty="0"/>
              <a:t>B) </a:t>
            </a:r>
            <a:r>
              <a:rPr lang="en-US" sz="2800" b="1" dirty="0" smtClean="0"/>
              <a:t>the Earth                  </a:t>
            </a:r>
            <a:r>
              <a:rPr lang="en-US" sz="2800" b="1" dirty="0"/>
              <a:t>C) the </a:t>
            </a:r>
            <a:r>
              <a:rPr lang="en-US" sz="2800" b="1" dirty="0" smtClean="0"/>
              <a:t>m</a:t>
            </a:r>
            <a:r>
              <a:rPr lang="en-US" sz="2800" b="1" dirty="0" smtClean="0"/>
              <a:t>oon</a:t>
            </a:r>
            <a:endParaRPr lang="ru-RU" sz="2800" b="1" dirty="0"/>
          </a:p>
          <a:p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05" r="300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3221989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2570928" cy="3240360"/>
          </a:xfrm>
        </p:spPr>
        <p:txBody>
          <a:bodyPr>
            <a:noAutofit/>
          </a:bodyPr>
          <a:lstStyle/>
          <a:p>
            <a:r>
              <a:rPr lang="en-US" sz="2800" dirty="0"/>
              <a:t>The large bright object in the sky that gives us light and heat, and around which the Earth moves 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611560" y="3573015"/>
            <a:ext cx="2207840" cy="1435089"/>
          </a:xfrm>
        </p:spPr>
        <p:txBody>
          <a:bodyPr/>
          <a:lstStyle/>
          <a:p>
            <a:r>
              <a:rPr lang="en-US" sz="2400" b="1" dirty="0"/>
              <a:t>A) the </a:t>
            </a:r>
            <a:r>
              <a:rPr lang="en-US" sz="2400" b="1" dirty="0" smtClean="0"/>
              <a:t>s</a:t>
            </a:r>
            <a:r>
              <a:rPr lang="en-US" sz="2400" b="1" dirty="0" smtClean="0"/>
              <a:t>un              </a:t>
            </a:r>
            <a:r>
              <a:rPr lang="en-US" sz="2400" b="1" dirty="0"/>
              <a:t>B</a:t>
            </a:r>
            <a:r>
              <a:rPr lang="en-US" sz="2400" b="1" dirty="0" smtClean="0"/>
              <a:t>) </a:t>
            </a:r>
            <a:r>
              <a:rPr lang="en-US" sz="2400" b="1" dirty="0" smtClean="0"/>
              <a:t>the Earth                  </a:t>
            </a:r>
            <a:r>
              <a:rPr lang="en-US" sz="2400" b="1" dirty="0"/>
              <a:t>C) the </a:t>
            </a:r>
            <a:r>
              <a:rPr lang="en-US" sz="2400" b="1" dirty="0" smtClean="0"/>
              <a:t>m</a:t>
            </a:r>
            <a:r>
              <a:rPr lang="en-US" sz="2400" b="1" dirty="0" smtClean="0"/>
              <a:t>oon</a:t>
            </a:r>
            <a:endParaRPr lang="ru-RU" sz="2400" b="1" dirty="0"/>
          </a:p>
          <a:p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957" r="16957"/>
          <a:stretch>
            <a:fillRect/>
          </a:stretch>
        </p:blipFill>
        <p:spPr>
          <a:xfrm rot="420000">
            <a:off x="3376266" y="1129879"/>
            <a:ext cx="5075491" cy="4321705"/>
          </a:xfrm>
        </p:spPr>
      </p:pic>
    </p:spTree>
    <p:extLst>
      <p:ext uri="{BB962C8B-B14F-4D97-AF65-F5344CB8AC3E}">
        <p14:creationId xmlns:p14="http://schemas.microsoft.com/office/powerpoint/2010/main" xmlns="" val="784418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The round object that you can see shining in the sky at night 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800" b="1" dirty="0"/>
              <a:t>A) the sun              B</a:t>
            </a:r>
            <a:r>
              <a:rPr lang="en-US" sz="2800" b="1" dirty="0" smtClean="0"/>
              <a:t>) </a:t>
            </a:r>
            <a:r>
              <a:rPr lang="en-US" sz="2800" b="1" dirty="0" smtClean="0"/>
              <a:t>the Earth                  </a:t>
            </a:r>
            <a:r>
              <a:rPr lang="en-US" sz="2800" b="1" dirty="0"/>
              <a:t>C) the </a:t>
            </a:r>
            <a:r>
              <a:rPr lang="en-US" sz="2800" b="1" dirty="0" smtClean="0"/>
              <a:t>m</a:t>
            </a:r>
            <a:r>
              <a:rPr lang="en-US" sz="2800" b="1" dirty="0" smtClean="0"/>
              <a:t>oon</a:t>
            </a:r>
            <a:endParaRPr lang="ru-RU" sz="2800" b="1" dirty="0"/>
          </a:p>
          <a:p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617" r="1261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3308956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Who was the first animal in space?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39552" y="2828784"/>
            <a:ext cx="2279848" cy="2760455"/>
          </a:xfrm>
        </p:spPr>
        <p:txBody>
          <a:bodyPr>
            <a:normAutofit fontScale="92500" lnSpcReduction="10000"/>
          </a:bodyPr>
          <a:lstStyle/>
          <a:p>
            <a:r>
              <a:rPr lang="en-US" sz="3200" b="1" dirty="0" smtClean="0"/>
              <a:t>A)</a:t>
            </a:r>
            <a:r>
              <a:rPr lang="en-US" sz="3200" b="1" dirty="0" err="1" smtClean="0"/>
              <a:t>Laika</a:t>
            </a:r>
            <a:r>
              <a:rPr lang="en-US" sz="3200" b="1" dirty="0" smtClean="0"/>
              <a:t> </a:t>
            </a:r>
            <a:r>
              <a:rPr lang="en-US" sz="3200" b="1" dirty="0"/>
              <a:t>the dog   </a:t>
            </a:r>
            <a:r>
              <a:rPr lang="en-US" sz="3200" b="1" dirty="0" smtClean="0"/>
              <a:t>    </a:t>
            </a:r>
          </a:p>
          <a:p>
            <a:r>
              <a:rPr lang="en-US" sz="3200" b="1" dirty="0" smtClean="0"/>
              <a:t>B</a:t>
            </a:r>
            <a:r>
              <a:rPr lang="en-US" sz="3200" b="1" dirty="0"/>
              <a:t>) </a:t>
            </a:r>
            <a:r>
              <a:rPr lang="en-US" sz="3200" b="1" dirty="0" err="1"/>
              <a:t>Strelka</a:t>
            </a:r>
            <a:r>
              <a:rPr lang="en-US" sz="3200" b="1" dirty="0"/>
              <a:t> the dog        C) </a:t>
            </a:r>
            <a:r>
              <a:rPr lang="en-US" sz="3200" b="1" dirty="0" err="1"/>
              <a:t>Vaska</a:t>
            </a:r>
            <a:r>
              <a:rPr lang="en-US" sz="3200" b="1" dirty="0"/>
              <a:t> the cat </a:t>
            </a:r>
            <a:endParaRPr lang="ru-RU" sz="3200" b="1" dirty="0"/>
          </a:p>
          <a:p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867" r="1086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881212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Who was the first person to orbit Earth?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b="1" dirty="0"/>
              <a:t>A) Yuri Gagarin        B) Neil Armstrong        C) Buzz </a:t>
            </a:r>
            <a:r>
              <a:rPr lang="en-US" sz="2800" b="1" dirty="0" err="1"/>
              <a:t>Aldrin</a:t>
            </a:r>
            <a:endParaRPr lang="ru-RU" sz="2800" b="1" dirty="0"/>
          </a:p>
          <a:p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285" r="1328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2743602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Which </a:t>
            </a:r>
            <a:r>
              <a:rPr lang="en-US" sz="3600" dirty="0"/>
              <a:t>planet is </a:t>
            </a:r>
            <a:r>
              <a:rPr lang="en-US" sz="3600" dirty="0" smtClean="0"/>
              <a:t>the closest </a:t>
            </a:r>
            <a:r>
              <a:rPr lang="en-US" sz="3600" dirty="0"/>
              <a:t>to the sun?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800" b="1" dirty="0"/>
              <a:t>A) Mercury                     B) Venus                       C) Mars</a:t>
            </a:r>
            <a:endParaRPr lang="ru-RU" sz="2800" b="1" dirty="0"/>
          </a:p>
          <a:p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403" r="1140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71207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Which planet is </a:t>
            </a:r>
            <a:r>
              <a:rPr lang="en-US" sz="3200" dirty="0" smtClean="0"/>
              <a:t>the farthest </a:t>
            </a:r>
            <a:r>
              <a:rPr lang="en-US" sz="3200" dirty="0"/>
              <a:t>to the sun?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800" b="1" dirty="0"/>
              <a:t>A) Saturn                   B) Uranus                      C) Neptune</a:t>
            </a:r>
            <a:endParaRPr lang="ru-RU" sz="2800" b="1" dirty="0"/>
          </a:p>
          <a:p>
            <a:endParaRPr lang="ru-RU" dirty="0"/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957" r="1695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12125554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276872"/>
            <a:ext cx="2212848" cy="1582621"/>
          </a:xfrm>
        </p:spPr>
        <p:txBody>
          <a:bodyPr>
            <a:noAutofit/>
          </a:bodyPr>
          <a:lstStyle/>
          <a:p>
            <a:r>
              <a:rPr lang="en-US" sz="3200" dirty="0" smtClean="0"/>
              <a:t>It`s the fourth planet from the Sun. It is sometimes called the Red Planet.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95536" y="4005064"/>
            <a:ext cx="2209800" cy="2179320"/>
          </a:xfrm>
        </p:spPr>
        <p:txBody>
          <a:bodyPr>
            <a:normAutofit/>
          </a:bodyPr>
          <a:lstStyle/>
          <a:p>
            <a:r>
              <a:rPr lang="en-US" sz="2800" b="1" dirty="0"/>
              <a:t>A) Mercury                     B) Venus                       C) Mars</a:t>
            </a:r>
            <a:endParaRPr lang="ru-RU" sz="2800" b="1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072" b="707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1357616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</TotalTime>
  <Words>227</Words>
  <Application>Microsoft Office PowerPoint</Application>
  <PresentationFormat>Экран (4:3)</PresentationFormat>
  <Paragraphs>23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 Space</vt:lpstr>
      <vt:lpstr>The planet t we live on …</vt:lpstr>
      <vt:lpstr>The large bright object in the sky that gives us light and heat, and around which the Earth moves </vt:lpstr>
      <vt:lpstr>The round object that you can see shining in the sky at night </vt:lpstr>
      <vt:lpstr>Who was the first animal in space?</vt:lpstr>
      <vt:lpstr>Who was the first person to orbit Earth? </vt:lpstr>
      <vt:lpstr>Which planet is the closest to the sun? </vt:lpstr>
      <vt:lpstr>Which planet is the farthest to the sun? </vt:lpstr>
      <vt:lpstr>It`s the fourth planet from the Sun. It is sometimes called the Red Planet.</vt:lpstr>
      <vt:lpstr>The largest planet in our Solar System is…</vt:lpstr>
      <vt:lpstr>An astronomical unit is the distance from…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User</cp:lastModifiedBy>
  <cp:revision>13</cp:revision>
  <dcterms:modified xsi:type="dcterms:W3CDTF">2018-04-04T06:16:52Z</dcterms:modified>
</cp:coreProperties>
</file>