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1"/>
  </p:notesMasterIdLst>
  <p:sldIdLst>
    <p:sldId id="298" r:id="rId2"/>
    <p:sldId id="266" r:id="rId3"/>
    <p:sldId id="257" r:id="rId4"/>
    <p:sldId id="299" r:id="rId5"/>
    <p:sldId id="256" r:id="rId6"/>
    <p:sldId id="268" r:id="rId7"/>
    <p:sldId id="286" r:id="rId8"/>
    <p:sldId id="300" r:id="rId9"/>
    <p:sldId id="272" r:id="rId10"/>
    <p:sldId id="294" r:id="rId11"/>
    <p:sldId id="270" r:id="rId12"/>
    <p:sldId id="269" r:id="rId13"/>
    <p:sldId id="271" r:id="rId14"/>
    <p:sldId id="287" r:id="rId15"/>
    <p:sldId id="273" r:id="rId16"/>
    <p:sldId id="284" r:id="rId17"/>
    <p:sldId id="274" r:id="rId18"/>
    <p:sldId id="278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BCF119-CA37-4704-B7E8-6F0B710CFFB1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8E423-17A5-4A70-9765-6BAB0230B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8E423-17A5-4A70-9765-6BAB0230BE0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D4BA74-550F-4AEE-BCF1-EC7079871C70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64754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151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151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49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4C71EC6-210F-42DE-9C53-41977AD35B3D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2049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2049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zoogeo365.ru/images/public/20101107/prirodnaya_zona_stepi_big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556792"/>
            <a:ext cx="7772400" cy="1534096"/>
          </a:xfrm>
        </p:spPr>
        <p:txBody>
          <a:bodyPr/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Урок географии в 8 классе на тему </a:t>
            </a:r>
            <a:r>
              <a:rPr lang="ru-RU" sz="3600" b="1" dirty="0" smtClean="0"/>
              <a:t>«Безлесные зоны юга России. Степи»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4005064"/>
            <a:ext cx="5688632" cy="2520280"/>
          </a:xfrm>
        </p:spPr>
        <p:txBody>
          <a:bodyPr/>
          <a:lstStyle/>
          <a:p>
            <a:r>
              <a:rPr lang="ru-RU" sz="2000" dirty="0" smtClean="0"/>
              <a:t>Разработала: </a:t>
            </a:r>
          </a:p>
          <a:p>
            <a:r>
              <a:rPr lang="ru-RU" sz="2000" b="1" dirty="0" err="1" smtClean="0"/>
              <a:t>Пачкова</a:t>
            </a:r>
            <a:r>
              <a:rPr lang="ru-RU" sz="2000" b="1" dirty="0" smtClean="0"/>
              <a:t> Наталья Васильевна,</a:t>
            </a:r>
          </a:p>
          <a:p>
            <a:r>
              <a:rPr lang="ru-RU" sz="2000" b="1" dirty="0" smtClean="0"/>
              <a:t> </a:t>
            </a:r>
            <a:r>
              <a:rPr lang="ru-RU" sz="1800" b="1" dirty="0" smtClean="0"/>
              <a:t>учитель географии  </a:t>
            </a:r>
          </a:p>
          <a:p>
            <a:r>
              <a:rPr lang="ru-RU" sz="1800" b="1" dirty="0" smtClean="0"/>
              <a:t>МБОУ СОШ № 2 г. Солнечногорска</a:t>
            </a:r>
            <a:endParaRPr lang="ru-RU" sz="2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0963" y="-459432"/>
            <a:ext cx="7793037" cy="1462087"/>
          </a:xfrm>
        </p:spPr>
        <p:txBody>
          <a:bodyPr/>
          <a:lstStyle/>
          <a:p>
            <a:r>
              <a:rPr lang="ru-RU" sz="4000" b="1" dirty="0" smtClean="0"/>
              <a:t>Природные условия степей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712" y="980728"/>
            <a:ext cx="6840760" cy="4258816"/>
          </a:xfrm>
        </p:spPr>
        <p:txBody>
          <a:bodyPr/>
          <a:lstStyle/>
          <a:p>
            <a:r>
              <a:rPr lang="ru-RU" dirty="0" smtClean="0"/>
              <a:t>Лето жаркое, сухое (средняя </a:t>
            </a:r>
            <a:r>
              <a:rPr lang="en-US" dirty="0" smtClean="0"/>
              <a:t>t</a:t>
            </a:r>
            <a:r>
              <a:rPr lang="ru-RU" dirty="0" smtClean="0"/>
              <a:t> +20 - 24 ˚С).</a:t>
            </a:r>
          </a:p>
          <a:p>
            <a:r>
              <a:rPr lang="ru-RU" dirty="0" smtClean="0"/>
              <a:t>Зима умеренно холодная, малоснежная.</a:t>
            </a:r>
          </a:p>
          <a:p>
            <a:r>
              <a:rPr lang="ru-RU" dirty="0" smtClean="0"/>
              <a:t>Осадки – от 600 мм на западе до 450 мм на востоке.</a:t>
            </a:r>
          </a:p>
          <a:p>
            <a:r>
              <a:rPr lang="ru-RU" dirty="0" smtClean="0"/>
              <a:t>Коэффициент увлажнения  – от 1 на севере до 0,6 – 0,7 на юге.</a:t>
            </a:r>
          </a:p>
          <a:p>
            <a:r>
              <a:rPr lang="ru-RU" dirty="0" smtClean="0"/>
              <a:t>Часты засухи, суховеи. </a:t>
            </a:r>
          </a:p>
          <a:p>
            <a:r>
              <a:rPr lang="ru-RU" dirty="0" smtClean="0"/>
              <a:t>Водных ресурсов недостаточно.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76672"/>
            <a:ext cx="6347048" cy="1162050"/>
          </a:xfrm>
        </p:spPr>
        <p:txBody>
          <a:bodyPr/>
          <a:lstStyle/>
          <a:p>
            <a:r>
              <a:rPr lang="ru-RU" sz="4000" b="1" dirty="0" smtClean="0"/>
              <a:t>Почвы степей – чернозёмы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32250" y="1268760"/>
            <a:ext cx="5111750" cy="5853113"/>
          </a:xfrm>
          <a:prstGeom prst="rect">
            <a:avLst/>
          </a:prstGeom>
        </p:spPr>
        <p:txBody>
          <a:bodyPr/>
          <a:lstStyle/>
          <a:p>
            <a:endParaRPr lang="ru-RU" b="1" dirty="0" smtClean="0"/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ВОПРОС:</a:t>
            </a:r>
          </a:p>
          <a:p>
            <a:r>
              <a:rPr lang="ru-RU" b="1" dirty="0" smtClean="0"/>
              <a:t>Как </a:t>
            </a:r>
            <a:r>
              <a:rPr lang="ru-RU" b="1" dirty="0"/>
              <a:t>называл  русский почвовед В.В. Докучаев эти почвы? </a:t>
            </a:r>
            <a:endParaRPr lang="ru-RU" b="1" dirty="0" smtClean="0"/>
          </a:p>
          <a:p>
            <a:r>
              <a:rPr lang="ru-RU" b="1" dirty="0" smtClean="0"/>
              <a:t>Почему </a:t>
            </a:r>
            <a:r>
              <a:rPr lang="ru-RU" b="1" dirty="0"/>
              <a:t>почвы степей обладают высоким плодородием</a:t>
            </a:r>
            <a:r>
              <a:rPr lang="ru-RU" b="1" dirty="0" smtClean="0"/>
              <a:t>?</a:t>
            </a:r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457200" y="1916832"/>
            <a:ext cx="3008313" cy="4209331"/>
          </a:xfrm>
        </p:spPr>
        <p:txBody>
          <a:bodyPr/>
          <a:lstStyle/>
          <a:p>
            <a:endParaRPr lang="ru-RU" dirty="0" smtClean="0"/>
          </a:p>
          <a:p>
            <a:pPr algn="ctr"/>
            <a:r>
              <a:rPr lang="ru-RU" sz="1800" b="1" i="1" dirty="0" smtClean="0"/>
              <a:t>Профиль типичного чернозёма</a:t>
            </a:r>
            <a:endParaRPr lang="ru-RU" sz="1800" b="1" i="1" dirty="0"/>
          </a:p>
        </p:txBody>
      </p:sp>
      <p:pic>
        <p:nvPicPr>
          <p:cNvPr id="5" name="Picture 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71600" y="2924944"/>
            <a:ext cx="240486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28781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14313"/>
            <a:ext cx="7108279" cy="1462087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ВОПРОС: </a:t>
            </a:r>
            <a:r>
              <a:rPr lang="ru-RU" sz="3600" b="1" dirty="0" smtClean="0"/>
              <a:t>Какие факторы влияют на формирование степной зоны?</a:t>
            </a:r>
            <a:endParaRPr lang="ru-RU" sz="40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8444591" cy="446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63344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914400" y="0"/>
            <a:ext cx="8229600" cy="5360988"/>
          </a:xfrm>
          <a:prstGeom prst="rect">
            <a:avLst/>
          </a:prstGeom>
        </p:spPr>
        <p:txBody>
          <a:bodyPr/>
          <a:lstStyle/>
          <a:p>
            <a:r>
              <a:rPr lang="ru-RU" sz="3200" b="1" dirty="0"/>
              <a:t>До начала интенсивного сельскохозяйственного освоения степи были покрыты травянистой степной растительностью </a:t>
            </a:r>
            <a:r>
              <a:rPr lang="ru-RU" sz="3200" b="1" dirty="0" smtClean="0"/>
              <a:t>с </a:t>
            </a:r>
            <a:r>
              <a:rPr lang="ru-RU" sz="3200" b="1" dirty="0"/>
              <a:t>преобладанием ковыля</a:t>
            </a:r>
            <a:r>
              <a:rPr lang="ru-RU" sz="3200" b="1" dirty="0" smtClean="0"/>
              <a:t>.</a:t>
            </a:r>
            <a:r>
              <a:rPr lang="ru-RU" b="1" dirty="0" smtClean="0"/>
              <a:t> </a:t>
            </a:r>
            <a:endParaRPr lang="ru-RU" sz="3200" b="1" dirty="0"/>
          </a:p>
          <a:p>
            <a:pPr>
              <a:buNone/>
            </a:pPr>
            <a:r>
              <a:rPr lang="ru-RU" sz="2800" dirty="0" smtClean="0"/>
              <a:t>Поля  пшеницы            Нераспаханная степь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60032" y="3429000"/>
            <a:ext cx="3312368" cy="2484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Содержимое 3" descr="{98152C42-4ADB-418A-8763-10F3D8034069}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429000"/>
            <a:ext cx="3379251" cy="2512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43405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0963" y="0"/>
            <a:ext cx="7793037" cy="146208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b="1" dirty="0" smtClean="0"/>
              <a:t>Типичные представители растительности степей</a:t>
            </a:r>
            <a:endParaRPr lang="ru-RU" sz="4000" b="1" dirty="0"/>
          </a:p>
        </p:txBody>
      </p:sp>
      <p:pic>
        <p:nvPicPr>
          <p:cNvPr id="16387" name="Содержимое 3" descr="ковыл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640" y="1340768"/>
            <a:ext cx="7344816" cy="52745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4294967295"/>
          </p:nvPr>
        </p:nvSpPr>
        <p:spPr>
          <a:xfrm>
            <a:off x="899592" y="332656"/>
            <a:ext cx="3888432" cy="6336704"/>
          </a:xfrm>
          <a:prstGeom prst="rect">
            <a:avLst/>
          </a:prstGeom>
        </p:spPr>
        <p:txBody>
          <a:bodyPr/>
          <a:lstStyle/>
          <a:p>
            <a:r>
              <a:rPr lang="ru-RU" sz="3200" b="1" dirty="0" smtClean="0"/>
              <a:t>В степи очень много </a:t>
            </a:r>
            <a:r>
              <a:rPr lang="ru-RU" sz="3200" b="1" dirty="0" smtClean="0">
                <a:solidFill>
                  <a:srgbClr val="FF0000"/>
                </a:solidFill>
              </a:rPr>
              <a:t>эфемеров</a:t>
            </a:r>
            <a:r>
              <a:rPr lang="ru-RU" sz="3200" b="1" dirty="0" smtClean="0"/>
              <a:t> и </a:t>
            </a:r>
            <a:r>
              <a:rPr lang="ru-RU" sz="3200" b="1" dirty="0" smtClean="0">
                <a:solidFill>
                  <a:srgbClr val="FF0000"/>
                </a:solidFill>
              </a:rPr>
              <a:t>эфемероидов </a:t>
            </a:r>
            <a:r>
              <a:rPr lang="ru-RU" sz="3200" b="1" dirty="0" smtClean="0"/>
              <a:t>– растений с коротким сроком вегетации. </a:t>
            </a:r>
          </a:p>
          <a:p>
            <a:r>
              <a:rPr lang="ru-RU" sz="3200" b="1" dirty="0" smtClean="0"/>
              <a:t>Это – </a:t>
            </a:r>
            <a:r>
              <a:rPr lang="ru-RU" sz="3200" b="1" dirty="0" smtClean="0">
                <a:solidFill>
                  <a:srgbClr val="FF0000"/>
                </a:solidFill>
              </a:rPr>
              <a:t>тюльпаны, пионы, ирисы, сон-трава.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837" b="6682"/>
          <a:stretch/>
        </p:blipFill>
        <p:spPr bwMode="auto">
          <a:xfrm>
            <a:off x="4860032" y="476672"/>
            <a:ext cx="3994246" cy="2877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 descr="http://pics.livejournal.com/wildlifetravel/pic/00024py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645024"/>
            <a:ext cx="4100569" cy="2808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22775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s017.radikal.ru/i408/1205/56/721bde24439a.jpg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50963" y="-387424"/>
            <a:ext cx="7793037" cy="1462087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Степь весной</a:t>
            </a:r>
            <a:endParaRPr lang="ru-RU" sz="54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7358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0963" y="-731044"/>
            <a:ext cx="7793037" cy="1462087"/>
          </a:xfrm>
        </p:spPr>
        <p:txBody>
          <a:bodyPr/>
          <a:lstStyle/>
          <a:p>
            <a:r>
              <a:rPr lang="ru-RU" b="1" dirty="0" smtClean="0"/>
              <a:t>Животный мир степей</a:t>
            </a:r>
            <a:endParaRPr lang="ru-RU" b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39552" y="836712"/>
            <a:ext cx="8100392" cy="44445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4" name="Прямоугольник 3"/>
          <p:cNvSpPr/>
          <p:nvPr/>
        </p:nvSpPr>
        <p:spPr>
          <a:xfrm>
            <a:off x="971600" y="5517232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ВОПРОС: </a:t>
            </a:r>
            <a:r>
              <a:rPr lang="ru-RU" sz="2800" b="1" dirty="0" smtClean="0">
                <a:solidFill>
                  <a:srgbClr val="002060"/>
                </a:solidFill>
              </a:rPr>
              <a:t>Какие приспособления для жизни в степи имеются у животных?</a:t>
            </a:r>
          </a:p>
        </p:txBody>
      </p:sp>
    </p:spTree>
    <p:extLst>
      <p:ext uri="{BB962C8B-B14F-4D97-AF65-F5344CB8AC3E}">
        <p14:creationId xmlns:p14="http://schemas.microsoft.com/office/powerpoint/2010/main" xmlns="" val="256149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908720"/>
            <a:ext cx="7344816" cy="216024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Степь  - главная житница страны. Сейчас до 85% площади степной зоны России распахано. </a:t>
            </a:r>
            <a:br>
              <a:rPr lang="ru-RU" sz="2800" b="1" dirty="0" smtClean="0"/>
            </a:br>
            <a:r>
              <a:rPr lang="ru-RU" sz="2800" b="1" dirty="0" smtClean="0"/>
              <a:t>Здесь выращивают пшеницу, кукурузу, подсолнечник, сахарную свеклу и др.</a:t>
            </a:r>
            <a:endParaRPr lang="ru-RU" sz="2800" b="1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35896" y="2823442"/>
            <a:ext cx="5160345" cy="3341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4" descr="{CB8CD3B9-3EC8-418B-97BF-C687ADFBC80B}.jpg"/>
          <p:cNvPicPr>
            <a:picLocks noChangeAspect="1"/>
          </p:cNvPicPr>
          <p:nvPr/>
        </p:nvPicPr>
        <p:blipFill>
          <a:blip r:embed="rId3" cstate="print"/>
          <a:srcRect t="6618"/>
          <a:stretch>
            <a:fillRect/>
          </a:stretch>
        </p:blipFill>
        <p:spPr bwMode="auto">
          <a:xfrm>
            <a:off x="467544" y="4077072"/>
            <a:ext cx="3640088" cy="252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59990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973779" cy="1008112"/>
          </a:xfrm>
        </p:spPr>
        <p:txBody>
          <a:bodyPr>
            <a:normAutofit fontScale="90000"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C00000"/>
                </a:solidFill>
              </a:rPr>
              <a:t>Закрепим наши знания. Ответьте на вопросы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1700808"/>
            <a:ext cx="8532440" cy="6021288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ru-RU" sz="3600" b="1" dirty="0" smtClean="0"/>
              <a:t>Возможно ли в степи увидеть деревья?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b="1" dirty="0" smtClean="0"/>
              <a:t>Какие опасные явления могут быть в степях?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b="1" dirty="0" smtClean="0"/>
              <a:t>Почему  при одинаковом количестве осадков в тундре и степях в степях увлажнение недостаточное, а в тундре избыточное?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b="1" dirty="0" smtClean="0"/>
              <a:t>Какие почвы характерны для степной зоны, их основные характеристики?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600" b="1" dirty="0" smtClean="0"/>
              <a:t>Перечислите представителей  животного и растительного мира степей.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Вспомните проблемный вопрос урока!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0588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76672"/>
            <a:ext cx="7272808" cy="151216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Проверим наши знания! </a:t>
            </a:r>
            <a:r>
              <a:rPr lang="ru-RU" sz="3200" b="1" dirty="0" smtClean="0"/>
              <a:t>Определите, </a:t>
            </a:r>
            <a:r>
              <a:rPr lang="ru-RU" sz="3200" b="1" dirty="0"/>
              <a:t>к какой </a:t>
            </a:r>
            <a:r>
              <a:rPr lang="ru-RU" sz="3200" b="1" dirty="0" smtClean="0"/>
              <a:t>природной зоне </a:t>
            </a:r>
            <a:r>
              <a:rPr lang="ru-RU" sz="3200" b="1" dirty="0"/>
              <a:t>относятся следующие </a:t>
            </a:r>
            <a:r>
              <a:rPr lang="ru-RU" sz="3200" b="1" dirty="0" smtClean="0"/>
              <a:t>признаки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204864"/>
            <a:ext cx="7956376" cy="41148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400" b="1" dirty="0" smtClean="0"/>
              <a:t>А. Тайга</a:t>
            </a:r>
            <a:endParaRPr lang="ru-RU" sz="2400" b="1" dirty="0"/>
          </a:p>
          <a:p>
            <a:pPr>
              <a:buNone/>
            </a:pPr>
            <a:r>
              <a:rPr lang="ru-RU" sz="2400" b="1" dirty="0" smtClean="0"/>
              <a:t>Б. Смешанный </a:t>
            </a:r>
            <a:r>
              <a:rPr lang="ru-RU" sz="2400" b="1" dirty="0"/>
              <a:t>и широколиственный лес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/>
              <a:t>Эта природная зона занимает самую большую площадь.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/>
              <a:t>Природная зона имеет более разнообразный состав.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/>
              <a:t>Средняя температура января достигает до -40 </a:t>
            </a:r>
            <a:r>
              <a:rPr lang="ru-RU" sz="2800" dirty="0" smtClean="0"/>
              <a:t>˚С</a:t>
            </a:r>
            <a:r>
              <a:rPr lang="ru-RU" sz="28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/>
              <a:t>Почвы дерново-подзолистые, серые лесные и бурые  </a:t>
            </a:r>
            <a:r>
              <a:rPr lang="ru-RU" sz="2800" dirty="0" smtClean="0"/>
              <a:t>лесные.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 </a:t>
            </a:r>
            <a:r>
              <a:rPr lang="ru-RU" sz="2800" dirty="0"/>
              <a:t>Почвы подзолистые</a:t>
            </a:r>
            <a:r>
              <a:rPr lang="ru-RU" sz="28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 </a:t>
            </a:r>
            <a:r>
              <a:rPr lang="ru-RU" sz="2800" dirty="0"/>
              <a:t>В природной зоне деревья образуют один ярус.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0272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908720"/>
            <a:ext cx="7956376" cy="53823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600" dirty="0"/>
              <a:t>7</a:t>
            </a:r>
            <a:r>
              <a:rPr lang="ru-RU" sz="2800" dirty="0"/>
              <a:t>. Мало певчих птиц.</a:t>
            </a:r>
          </a:p>
          <a:p>
            <a:pPr marL="0" indent="0">
              <a:buNone/>
            </a:pPr>
            <a:r>
              <a:rPr lang="ru-RU" sz="2800" dirty="0"/>
              <a:t>8. Деревья более холодоустойчивые.</a:t>
            </a:r>
          </a:p>
          <a:p>
            <a:pPr marL="0" indent="0">
              <a:buNone/>
            </a:pPr>
            <a:r>
              <a:rPr lang="ru-RU" sz="2800" dirty="0"/>
              <a:t>9. Обитают бурый медведь, лось, белка, бурундук, заяц-беляк.</a:t>
            </a:r>
          </a:p>
          <a:p>
            <a:pPr marL="0" indent="0">
              <a:buNone/>
            </a:pPr>
            <a:r>
              <a:rPr lang="ru-RU" sz="2800" dirty="0"/>
              <a:t>10. Древесина – главное богатство зоны.</a:t>
            </a:r>
          </a:p>
          <a:p>
            <a:pPr marL="0" indent="0">
              <a:buNone/>
            </a:pPr>
            <a:r>
              <a:rPr lang="ru-RU" sz="2800" dirty="0"/>
              <a:t>11.В зоне много болот.</a:t>
            </a:r>
          </a:p>
          <a:p>
            <a:pPr marL="0" indent="0">
              <a:buNone/>
            </a:pPr>
            <a:r>
              <a:rPr lang="ru-RU" sz="2800" dirty="0"/>
              <a:t>12. Условия зоны более благоприятны для земледелия.</a:t>
            </a:r>
          </a:p>
          <a:p>
            <a:pPr marL="0" indent="0">
              <a:buNone/>
            </a:pPr>
            <a:r>
              <a:rPr lang="ru-RU" sz="2800" dirty="0"/>
              <a:t>13. Эта зона отсутствует в </a:t>
            </a:r>
            <a:r>
              <a:rPr lang="ru-RU" sz="2800" dirty="0" smtClean="0"/>
              <a:t>Сибири.</a:t>
            </a:r>
            <a:endParaRPr lang="ru-RU" sz="2800" dirty="0"/>
          </a:p>
          <a:p>
            <a:pPr marL="0" indent="0">
              <a:buNone/>
            </a:pPr>
            <a:r>
              <a:rPr lang="ru-RU" sz="2800" dirty="0" smtClean="0"/>
              <a:t>14</a:t>
            </a:r>
            <a:r>
              <a:rPr lang="ru-RU" sz="2800" dirty="0"/>
              <a:t>. Средняя  температура января </a:t>
            </a:r>
            <a:r>
              <a:rPr lang="ru-RU" sz="2800" dirty="0" smtClean="0"/>
              <a:t>от </a:t>
            </a:r>
            <a:r>
              <a:rPr lang="ru-RU" sz="2800" dirty="0"/>
              <a:t>-4 до -16 </a:t>
            </a:r>
            <a:r>
              <a:rPr lang="ru-RU" sz="2800" dirty="0" smtClean="0"/>
              <a:t>˚С</a:t>
            </a:r>
            <a:r>
              <a:rPr lang="ru-RU" sz="2800" dirty="0"/>
              <a:t>.</a:t>
            </a:r>
          </a:p>
          <a:p>
            <a:pPr marL="0" indent="0">
              <a:buNone/>
            </a:pPr>
            <a:r>
              <a:rPr lang="ru-RU" sz="2800" dirty="0" smtClean="0"/>
              <a:t>15</a:t>
            </a:r>
            <a:r>
              <a:rPr lang="ru-RU" sz="2800" dirty="0"/>
              <a:t>. </a:t>
            </a:r>
            <a:r>
              <a:rPr lang="ru-RU" sz="2800" dirty="0" smtClean="0"/>
              <a:t>Хищники </a:t>
            </a:r>
            <a:r>
              <a:rPr lang="ru-RU" sz="2800" dirty="0"/>
              <a:t>зоны: рысь, волк, </a:t>
            </a:r>
            <a:r>
              <a:rPr lang="ru-RU" sz="2800" dirty="0" smtClean="0"/>
              <a:t>росомаха</a:t>
            </a:r>
            <a:r>
              <a:rPr lang="ru-RU" sz="2800" dirty="0"/>
              <a:t>, соболь, куница.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98726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Проверим ответы!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2688" y="2017713"/>
            <a:ext cx="6197624" cy="4114800"/>
          </a:xfrm>
        </p:spPr>
        <p:txBody>
          <a:bodyPr/>
          <a:lstStyle/>
          <a:p>
            <a:r>
              <a:rPr lang="ru-RU" b="1" dirty="0" smtClean="0"/>
              <a:t>Тайга </a:t>
            </a:r>
            <a:r>
              <a:rPr lang="ru-RU" dirty="0" smtClean="0"/>
              <a:t>– 1, 3, 5, 6, 7, 8, 9, 10, 11, 15</a:t>
            </a:r>
          </a:p>
          <a:p>
            <a:pPr>
              <a:buNone/>
            </a:pPr>
            <a:endParaRPr lang="ru-RU" dirty="0" smtClean="0"/>
          </a:p>
          <a:p>
            <a:r>
              <a:rPr lang="ru-RU" b="1" dirty="0" smtClean="0"/>
              <a:t>Смешанный и широколиственный лес</a:t>
            </a:r>
            <a:r>
              <a:rPr lang="ru-RU" dirty="0" smtClean="0"/>
              <a:t> – 2, 4, 9, 12, 13, 14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i="1" dirty="0" smtClean="0"/>
              <a:t>Тема урока: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Безлесные </a:t>
            </a:r>
            <a:r>
              <a:rPr lang="ru-RU" b="1" dirty="0"/>
              <a:t>зоны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юга России. Степи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3501008"/>
            <a:ext cx="6400800" cy="1752600"/>
          </a:xfrm>
        </p:spPr>
        <p:txBody>
          <a:bodyPr/>
          <a:lstStyle/>
          <a:p>
            <a:r>
              <a:rPr lang="ru-RU" u="sng" dirty="0" smtClean="0"/>
              <a:t>Проблемный вопрос</a:t>
            </a:r>
            <a:r>
              <a:rPr lang="ru-RU" dirty="0" smtClean="0"/>
              <a:t>:</a:t>
            </a:r>
          </a:p>
          <a:p>
            <a:r>
              <a:rPr lang="ru-RU" b="1" i="1" dirty="0" smtClean="0"/>
              <a:t>В чем отличие северных безлесных зон от южных?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7554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План изучения темы</a:t>
            </a:r>
            <a:endParaRPr lang="ru-RU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Как выглядит степь?</a:t>
            </a:r>
          </a:p>
          <a:p>
            <a:r>
              <a:rPr lang="ru-RU" sz="3200" dirty="0" smtClean="0"/>
              <a:t>В </a:t>
            </a:r>
            <a:r>
              <a:rPr lang="ru-RU" sz="3200" dirty="0"/>
              <a:t>какой части России расположена зона степей</a:t>
            </a:r>
            <a:r>
              <a:rPr lang="ru-RU" sz="3200" dirty="0" smtClean="0"/>
              <a:t>?</a:t>
            </a:r>
          </a:p>
          <a:p>
            <a:r>
              <a:rPr lang="ru-RU" dirty="0" smtClean="0"/>
              <a:t>Природные условия  степей.</a:t>
            </a:r>
            <a:endParaRPr lang="ru-RU" sz="3200" dirty="0"/>
          </a:p>
          <a:p>
            <a:r>
              <a:rPr lang="ru-RU" sz="3200" dirty="0"/>
              <a:t>Причины формирования этой зоны</a:t>
            </a:r>
            <a:r>
              <a:rPr lang="ru-RU" sz="3200" dirty="0" smtClean="0"/>
              <a:t>.</a:t>
            </a:r>
          </a:p>
          <a:p>
            <a:r>
              <a:rPr lang="ru-RU" dirty="0" smtClean="0"/>
              <a:t>Растительный и животный мир.</a:t>
            </a:r>
          </a:p>
          <a:p>
            <a:r>
              <a:rPr lang="ru-RU" sz="3200" dirty="0" smtClean="0"/>
              <a:t>Хозяйственное использование.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920150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www.zoogeo365.ru/images/public/20101107/prirodnaya_zona_stepi_big.jpg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475656" y="332656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Так выглядит степь</a:t>
            </a:r>
            <a:endParaRPr lang="ru-RU" sz="4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23928" y="141277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О степь, бескрайний распахни простор!</a:t>
            </a:r>
            <a:br>
              <a:rPr lang="ru-RU" dirty="0" smtClean="0"/>
            </a:br>
            <a:r>
              <a:rPr lang="ru-RU" dirty="0" smtClean="0"/>
              <a:t>О ветер, запах трав неси скорее!</a:t>
            </a:r>
            <a:br>
              <a:rPr lang="ru-RU" dirty="0" smtClean="0"/>
            </a:br>
            <a:r>
              <a:rPr lang="ru-RU" dirty="0" smtClean="0"/>
              <a:t>Всё по сердцу, куда ни брошу взор,</a:t>
            </a:r>
            <a:br>
              <a:rPr lang="ru-RU" dirty="0" smtClean="0"/>
            </a:br>
            <a:r>
              <a:rPr lang="ru-RU" dirty="0" smtClean="0"/>
              <a:t>и раненую душу снова греет.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5716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5klass.net/datas/okruzhajuschij-mir/Stepnaja-zona-Rossii/0004-004-Karta-prirodnykh-zon-Ross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476672"/>
            <a:ext cx="7715200" cy="590465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  </a:t>
            </a:r>
            <a:r>
              <a:rPr lang="ru-RU" b="1" dirty="0" smtClean="0">
                <a:solidFill>
                  <a:srgbClr val="002060"/>
                </a:solidFill>
              </a:rPr>
              <a:t>Г</a:t>
            </a:r>
            <a:r>
              <a:rPr lang="ru-RU" sz="3200" b="1" dirty="0" smtClean="0">
                <a:solidFill>
                  <a:srgbClr val="002060"/>
                </a:solidFill>
              </a:rPr>
              <a:t>ЛАВНЫЕ </a:t>
            </a:r>
            <a:r>
              <a:rPr lang="ru-RU" sz="3200" b="1" dirty="0">
                <a:solidFill>
                  <a:srgbClr val="002060"/>
                </a:solidFill>
              </a:rPr>
              <a:t>ПРИЗНАКИ </a:t>
            </a:r>
            <a:r>
              <a:rPr lang="ru-RU" sz="3200" b="1" dirty="0" smtClean="0">
                <a:solidFill>
                  <a:srgbClr val="002060"/>
                </a:solidFill>
              </a:rPr>
              <a:t>СТЕПЕЙ</a:t>
            </a:r>
          </a:p>
          <a:p>
            <a:pPr marL="0" indent="0">
              <a:buNone/>
            </a:pPr>
            <a:endParaRPr lang="ru-RU" sz="3200" b="1" dirty="0">
              <a:solidFill>
                <a:srgbClr val="002060"/>
              </a:solidFill>
            </a:endParaRPr>
          </a:p>
          <a:p>
            <a:r>
              <a:rPr lang="ru-RU" sz="3500" dirty="0"/>
              <a:t>Травяной </a:t>
            </a:r>
            <a:r>
              <a:rPr lang="ru-RU" sz="3500" dirty="0" smtClean="0"/>
              <a:t>покров </a:t>
            </a:r>
            <a:r>
              <a:rPr lang="ru-RU" sz="3500" dirty="0"/>
              <a:t>образует плотную дерновину.</a:t>
            </a:r>
          </a:p>
          <a:p>
            <a:r>
              <a:rPr lang="ru-RU" sz="3500" dirty="0"/>
              <a:t>Степи от лугов отличаются наличием в травяном покрове ковылей. Ковыль – характерный признак степей.</a:t>
            </a:r>
          </a:p>
          <a:p>
            <a:r>
              <a:rPr lang="ru-RU" sz="3500" dirty="0" smtClean="0"/>
              <a:t>Внешний </a:t>
            </a:r>
            <a:r>
              <a:rPr lang="ru-RU" sz="3500" dirty="0"/>
              <a:t>облик степи сильно меняется в </a:t>
            </a:r>
            <a:r>
              <a:rPr lang="ru-RU" sz="3500" dirty="0" smtClean="0"/>
              <a:t>течение </a:t>
            </a:r>
            <a:r>
              <a:rPr lang="ru-RU" sz="3500" dirty="0"/>
              <a:t>тёплого периода, от весны до осени. </a:t>
            </a:r>
          </a:p>
          <a:p>
            <a:r>
              <a:rPr lang="ru-RU" sz="3500" dirty="0" err="1" smtClean="0"/>
              <a:t>Безлесие</a:t>
            </a:r>
            <a:r>
              <a:rPr lang="ru-RU" sz="3500" dirty="0"/>
              <a:t>, безграничность открытых пространств.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06824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235</TotalTime>
  <Words>556</Words>
  <Application>Microsoft Office PowerPoint</Application>
  <PresentationFormat>Экран (4:3)</PresentationFormat>
  <Paragraphs>78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Тема1</vt:lpstr>
      <vt:lpstr>   Урок географии в 8 классе на тему «Безлесные зоны юга России. Степи»</vt:lpstr>
      <vt:lpstr>Проверим наши знания! Определите, к какой природной зоне относятся следующие признаки</vt:lpstr>
      <vt:lpstr>Слайд 3</vt:lpstr>
      <vt:lpstr>Проверим ответы!</vt:lpstr>
      <vt:lpstr>Тема урока:  Безлесные зоны  юга России. Степи</vt:lpstr>
      <vt:lpstr>План изучения темы</vt:lpstr>
      <vt:lpstr>Слайд 7</vt:lpstr>
      <vt:lpstr>Слайд 8</vt:lpstr>
      <vt:lpstr>Слайд 9</vt:lpstr>
      <vt:lpstr>Природные условия степей</vt:lpstr>
      <vt:lpstr>Почвы степей – чернозёмы</vt:lpstr>
      <vt:lpstr>ВОПРОС: Какие факторы влияют на формирование степной зоны?</vt:lpstr>
      <vt:lpstr>Слайд 13</vt:lpstr>
      <vt:lpstr>Типичные представители растительности степей</vt:lpstr>
      <vt:lpstr>Слайд 15</vt:lpstr>
      <vt:lpstr>Степь весной</vt:lpstr>
      <vt:lpstr>Животный мир степей</vt:lpstr>
      <vt:lpstr>Степь  - главная житница страны. Сейчас до 85% площади степной зоны России распахано.  Здесь выращивают пшеницу, кукурузу, подсолнечник, сахарную свеклу и др.</vt:lpstr>
      <vt:lpstr>Закрепим наши знания. Ответьте на вопросы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Безлесные зоны юга России</dc:title>
  <dc:creator>Левановы</dc:creator>
  <cp:lastModifiedBy>User</cp:lastModifiedBy>
  <cp:revision>40</cp:revision>
  <dcterms:created xsi:type="dcterms:W3CDTF">2014-01-10T11:21:09Z</dcterms:created>
  <dcterms:modified xsi:type="dcterms:W3CDTF">2019-03-25T19:40:45Z</dcterms:modified>
</cp:coreProperties>
</file>