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CE88C-93E9-4610-B8A6-5D436DDB571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413FA-A50C-461C-BA00-0620FF4A9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9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13FA-A50C-461C-BA00-0620FF4A98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9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13FA-A50C-461C-BA00-0620FF4A980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7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13FA-A50C-461C-BA00-0620FF4A98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6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A359-3C8A-4939-A5D6-67719D40ABF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6ACD-E0ED-4F53-94D8-26EB59A9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6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A359-3C8A-4939-A5D6-67719D40ABF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6ACD-E0ED-4F53-94D8-26EB59A9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2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A359-3C8A-4939-A5D6-67719D40ABF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6ACD-E0ED-4F53-94D8-26EB59A9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A359-3C8A-4939-A5D6-67719D40ABF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6ACD-E0ED-4F53-94D8-26EB59A9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A359-3C8A-4939-A5D6-67719D40ABF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6ACD-E0ED-4F53-94D8-26EB59A9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5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A359-3C8A-4939-A5D6-67719D40ABF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6ACD-E0ED-4F53-94D8-26EB59A9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4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A359-3C8A-4939-A5D6-67719D40ABF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6ACD-E0ED-4F53-94D8-26EB59A9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A359-3C8A-4939-A5D6-67719D40ABF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6ACD-E0ED-4F53-94D8-26EB59A9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A359-3C8A-4939-A5D6-67719D40ABF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6ACD-E0ED-4F53-94D8-26EB59A9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A359-3C8A-4939-A5D6-67719D40ABF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6ACD-E0ED-4F53-94D8-26EB59A9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2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A359-3C8A-4939-A5D6-67719D40ABF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6ACD-E0ED-4F53-94D8-26EB59A9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8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EA359-3C8A-4939-A5D6-67719D40ABF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6ACD-E0ED-4F53-94D8-26EB59A9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1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55272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Экологический проект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формированию представления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 домашних животных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 бабушки в деревне»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исполнитель: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воспитатель д/с «Непоседы»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Пашковская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А.Н.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6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ознавательное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развитие НОД.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Сюжетно-ролевые игры: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«Ветлечебница», «Айболит».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учить детей самостоятельно распределять роли, понимая воображаемую ситуацию и действовать в соответствии с ней. Развивать творческое воображение.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Просмотр презентации: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«Мир домашних животных»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ФЦКМ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«Деревня»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познакомить детей с разными типами домов (многоэтажными и одноэтажными), с особенностями жизни животных и людей за городом, с деревенским бытом. Знакомить с профессиями взрослых. Учить уважать труд крестьян и фермеров.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DCIM\100SSCAM\SDC134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0" r="10000" b="2303"/>
          <a:stretch/>
        </p:blipFill>
        <p:spPr bwMode="auto">
          <a:xfrm>
            <a:off x="3635896" y="2420888"/>
            <a:ext cx="2487930" cy="1867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922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I_User\AppData\Local\Temp\Rar$DIa0.231\IMG_20171003_0957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/>
          <a:stretch/>
        </p:blipFill>
        <p:spPr bwMode="auto">
          <a:xfrm>
            <a:off x="888193" y="620688"/>
            <a:ext cx="2152824" cy="2266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I_User\AppData\Local\Temp\Rar$DIa0.867\IMG_20171003_09580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/>
          <a:stretch/>
        </p:blipFill>
        <p:spPr bwMode="auto">
          <a:xfrm>
            <a:off x="1964605" y="3130332"/>
            <a:ext cx="2491371" cy="2160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I_User\AppData\Local\Temp\Rar$DIa0.595\IMG_20171003_10024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23624" r="-417"/>
          <a:stretch/>
        </p:blipFill>
        <p:spPr bwMode="auto">
          <a:xfrm>
            <a:off x="4866726" y="404664"/>
            <a:ext cx="2138298" cy="22669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I_User\AppData\Local\Temp\Rar$DIa0.908\IMG_20171003_10050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1"/>
          <a:stretch/>
        </p:blipFill>
        <p:spPr bwMode="auto">
          <a:xfrm>
            <a:off x="6576830" y="2949488"/>
            <a:ext cx="2007106" cy="23972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261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pPr algn="l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Домашние животные»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формировать у детей интерес к домашним животным, узнавать их по внешнему виду;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Совершенствовать умение отгадывать загадки, составлять краткий рассказ – описание;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Развивать наблюдательность, умение сравнивать;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домашним животным, желание ухаживать за ними;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DCIM\100SSCAM\SDC1346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b="11849"/>
          <a:stretch/>
        </p:blipFill>
        <p:spPr bwMode="auto">
          <a:xfrm>
            <a:off x="5364088" y="2636912"/>
            <a:ext cx="3006085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633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:   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Подвижные игры: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«Воробышки и автомобиль»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«Птички в гнездышках»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 «Ласточка и пчелы»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 «Совушка»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«Воробышки и кот»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и др.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400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: Развивать у детей слуховое внимание, умение двигаться в соответствии со словами стихотворения. Развивать ловкость, чувство сплоченности и коллективизма.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"Кто живет у нас в квартире?"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Кто живет у нас в квартире? (Хлопаем в ладоши.) </a:t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Раз, два, три, четыре, пять? (Шагаем на месте.)</a:t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Кто живет у нас в квартире? (Прыжки на месте.)</a:t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Раз, два, три, четыре, пять (Шагаем на месте.)</a:t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Всех могу пересчитать: (машем пальчиком)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Папа, мама, брат, сестра, (Хлопаем в ладоши.)</a:t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Кошка Мурка, два котенка, (Наклоны туловища влево-вправо.)</a:t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Мой сверчок, щегол и я — (Повороты туловища влево-вправо.)</a:t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Вот и вся моя семья… (Хлопаем в ладоши.)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DCIM\100SSCAM\SDC134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r="10317" b="12169"/>
          <a:stretch/>
        </p:blipFill>
        <p:spPr bwMode="auto">
          <a:xfrm>
            <a:off x="5492571" y="3284984"/>
            <a:ext cx="2506593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I_User\Desktop\IMG_20171003_0915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2821940" cy="2115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213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 НОД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marL="0" indent="0">
              <a:buNone/>
            </a:pP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«Пушистая кошечка»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 продолжить прививать любовь к изобразительной деятельности. Познакомить с новым способом изображения- рисование подручными материалами (игрушечные тарелки, стаканы)  </a:t>
            </a:r>
          </a:p>
          <a:p>
            <a:endParaRPr lang="ru-RU" dirty="0"/>
          </a:p>
        </p:txBody>
      </p:sp>
      <p:pic>
        <p:nvPicPr>
          <p:cNvPr id="8" name="Рисунок 7" descr="F:\DCIM\100SSCAM\SDC133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2840"/>
            <a:ext cx="2520280" cy="18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F:\DCIM\100SSCAM\SDC133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471965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F:\DCIM\100SSCAM\SDC1338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1"/>
          <a:stretch/>
        </p:blipFill>
        <p:spPr bwMode="auto">
          <a:xfrm>
            <a:off x="3226161" y="4509120"/>
            <a:ext cx="2532450" cy="1826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062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Раскраски «Домашние животные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«Лужа для поросенка»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Закреплять знания детей о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домашних животных.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Воспитывать дружеские взаимоотношения между детьми, привычку сообща играть, трудиться, заниматься.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Продолжать развивать интерес детей к художественной и познавательной литературе. Продолжать развивать речь как средство общения, развивать умение поддерживать беседу.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Формировать художественно-творческие способности, побуждать детей создавать сюжетные композиции. Продолжать закреплять умение делать аппликацию из цветной бумаги на фоне; воспитывать бережное отношение к природе. 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F:\DCIM\100SSCAM\SDC134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4804" r="19704" b="3334"/>
          <a:stretch/>
        </p:blipFill>
        <p:spPr bwMode="auto">
          <a:xfrm>
            <a:off x="5148064" y="582548"/>
            <a:ext cx="1299210" cy="21393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F:\DCIM\100SSCAM\SDC134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2029460" cy="1521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5950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Лепка: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«Веселые поросята»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Научить детей лепить предмет (поросенка, который состоит из нескольких частей). Учить детей передавать в лепке выразительность образа и характерные особенности поросят: туловище в форме овала; голова в форме шара, вытянутый широкие уши, хвостик. Формировать умение лепить по объяснению с частичным показом способа изображения. Развитие интереса к изобразительной деятельности и эстетическому восприятию. </a:t>
            </a:r>
          </a:p>
          <a:p>
            <a:pPr marL="0" indent="0"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I_User\AppData\Local\Temp\Rar$DIa0.970\IMG_20171004_1023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6"/>
          <a:stretch/>
        </p:blipFill>
        <p:spPr bwMode="auto">
          <a:xfrm>
            <a:off x="251520" y="2924944"/>
            <a:ext cx="2592288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I_User\AppData\Local\Temp\Rar$DIa0.370\IMG_20171004_10233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5248"/>
          <a:stretch/>
        </p:blipFill>
        <p:spPr bwMode="auto">
          <a:xfrm>
            <a:off x="6660232" y="4764415"/>
            <a:ext cx="2352675" cy="1719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I_User\AppData\Local\Temp\Rar$DIa0.719\IMG_20171004_0958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64167"/>
            <a:ext cx="1685925" cy="2245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I_User\AppData\Local\Temp\Rar$DIa0.078\IMG_20171004_1001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1540510" cy="20554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9734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Заключительно – итоговый этап: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Коллективная аппликация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«Овечки на пастбище»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закрепить названия домашних животных: овца, баран, ягнята;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Формировать умение выполнять сюжетную аппликацию в нетрадиционных техниках;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Знакомить детей с приемом аппликации 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выклеивание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силуэта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шариками из бумаги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придания эффекта пушистой шубы;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Совершенствовать умение вырезать ножницами;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речь;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Закрепить навыки счета;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мелкую моторику;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Воспитывать уважительное отношение друг к другу, умение согласованно работать;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чувство цвета, композиции.  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DCIM\100SSCAM\SDC134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" r="2707"/>
          <a:stretch/>
        </p:blipFill>
        <p:spPr bwMode="auto">
          <a:xfrm>
            <a:off x="611560" y="4077072"/>
            <a:ext cx="2609850" cy="1948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DCIM\100SSCAM\SDC134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5308"/>
            <a:ext cx="2895600" cy="21723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5295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DCIM\100SSCAM\SDC1341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6"/>
          <a:stretch/>
        </p:blipFill>
        <p:spPr bwMode="auto">
          <a:xfrm>
            <a:off x="1403648" y="517073"/>
            <a:ext cx="2830484" cy="1885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DCIM\100SSCAM\SDC134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2757170" cy="2069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F:\DCIM\100SSCAM\SDC1343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4"/>
          <a:stretch/>
        </p:blipFill>
        <p:spPr bwMode="auto">
          <a:xfrm>
            <a:off x="2915816" y="2924944"/>
            <a:ext cx="2571750" cy="2047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84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Выставка работ  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«Книга своими руками»  по теме: «Наши питомцы».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F:\DCIM\100SSCAM\SDC1346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0" b="11849"/>
          <a:stretch/>
        </p:blipFill>
        <p:spPr bwMode="auto">
          <a:xfrm>
            <a:off x="2555776" y="1340768"/>
            <a:ext cx="3415030" cy="1838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1560" y="3501008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cap="all" dirty="0">
                <a:latin typeface="Times New Roman" pitchFamily="18" charset="0"/>
                <a:cs typeface="Times New Roman" pitchFamily="18" charset="0"/>
              </a:rPr>
              <a:t>Открытое занятие для родителей	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НОД</a:t>
            </a:r>
          </a:p>
          <a:p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«Домашние животные»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Расширять представление детей о домашних животных и их детенышах,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характерных особенностях, продолжать знакомить детей с понятием семья.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Продолжать прививать интерес к устному творчеству.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Формировать умение отвечать на вопросы, обогащать и активизировать словарь по теме, составлять рассказ-описание. 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-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Дети, в основном знакомы (имеют в своих семьях) с такими представителями домашних животных как – кошка, собака, попугай, хомяк и др. А какие еще есть домашние животные? Для решения данной проблемы возник проект «В гостях у бабушки».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Первичное диагностирование знаний детей по развитию речи показывает,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не всегда умеют правильно называть домашних животных и их детёнышей (иногда просто называют «маленькая коровка», «лошадка»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т.п.)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Имеют слабые знания об особенностях внешнего вида, поведения, образа жизни животных.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Затрудняются в употреблении грамматических форм (единственного и множественного числа в родительном падеже, уменьшительно-ласкательной формы, притяжательных местоимений).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ребят слабо развита связная речь.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Зачастую воспитанник не видят опасностей при встрече с чужими домашними животными.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развития познавательной активности детей редко привлекаются родители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Актуальность проблемы: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Мир животных необычайно разнообразен и привлекателен для детей. Еще в самом раннем детстве многие из ребят имеют такую необходимую возможность контактов с домашними животными – кошками, собаками, птицами и др. Животные становятся такой же неотъемлемой частью детства, как и любимые игрушки. Разнообразные ситуации общения с домашними животными дают большой запас представлений об их особенностях, повадках, пробуждают интерес, любознательность, формируют навыки взаимодействия с ними.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2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DCIM\100SSCAM\SDC13436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0" r="27972" b="11628"/>
          <a:stretch/>
        </p:blipFill>
        <p:spPr bwMode="auto">
          <a:xfrm>
            <a:off x="467544" y="404664"/>
            <a:ext cx="3032664" cy="1953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DCIM\100SSCAM\SDC1344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b="11111"/>
          <a:stretch/>
        </p:blipFill>
        <p:spPr bwMode="auto">
          <a:xfrm>
            <a:off x="5076056" y="404664"/>
            <a:ext cx="2758440" cy="2162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DCIM\100SSCAM\SDC1344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6896" r="25227" b="19828"/>
          <a:stretch/>
        </p:blipFill>
        <p:spPr bwMode="auto">
          <a:xfrm>
            <a:off x="1115616" y="2780928"/>
            <a:ext cx="2819400" cy="2178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DCIM\100SSCAM\SDC1345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6" r="29562"/>
          <a:stretch/>
        </p:blipFill>
        <p:spPr bwMode="auto">
          <a:xfrm>
            <a:off x="5292080" y="3356992"/>
            <a:ext cx="2771775" cy="2148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813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DCIM\100SSCAM\SDC13463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r="17647" b="30856"/>
          <a:stretch/>
        </p:blipFill>
        <p:spPr bwMode="auto">
          <a:xfrm>
            <a:off x="683568" y="548680"/>
            <a:ext cx="302433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DCIM\100SSCAM\SDC1346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0"/>
          <a:stretch/>
        </p:blipFill>
        <p:spPr bwMode="auto">
          <a:xfrm>
            <a:off x="5004048" y="692696"/>
            <a:ext cx="345638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I_User\AppData\Local\Temp\Rar$DIa0.102\IMG-20171020-WA0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2304256" cy="3125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3994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-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Формирование, расширение и обобщение знаний детей о домашних животных.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заинтересованного, бережного отношения к домашним животным.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интереса детей к окружающему миру.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Воспитывать гуманное отношение к животным.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Уточнить представления детей о домашних животных, их внешнем виде, какие голоса они подают,  где живут, чем питаются, кто за ними ухаживает, какую пользу приносят?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Закреплять знания детей о характерных повадках и признаках домашних животных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Развивитие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речи, мышления, воображения, любознательности, обогащение словарного запаса детей, ввести в активную речь детей слова с обобщающим значением «домашние животные», «детеныши».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Развивать интерес к живой природе, эмоциональную отзывчивость.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Воспитывать желание заботиться о домашних животных.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Побуждать детей обращаться к взрослым с вопросами, суждениями, к речевому общению между собой.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Совершенствование навыков рисования и творческой деятельности у детей.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у детей зрительного образа, вызов эмоционального отклика.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53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-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Систематизация знаний детей о домашних животных;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Обогащение знаний детей о животном мире ближайшего окружения;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Желание заботиться  о домашних животных;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Понимание их значимости в жизни людей;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Вовлечение родителей в педагогический процесс, укрепление заинтересованности родителей в сотрудничестве с воспитателем;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художественного творчества, эстетического восприятия;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Выход проекта с использованием результатов продуктивной деятельности.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Тип проекта: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Информационно - практический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Возраст детей: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- 4 года.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Краткосрочный  (2 недели)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0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-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воспитатель, физ. работник, родители.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Совместная деятельность родителей и детей: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Нарисовать своего питомца или сфотографировать и вместе с родителями придумать и записать небольшой рассказ о нем.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Выставка рисунков и фотографий домашних питомцев детей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692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920880" cy="597666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8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Организационно – подготовительный этап: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плана реализации проекта с учетом интеграции образовательных областей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Подбор методической, художественной и познавательной литературы по теме.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Подбор книг, иллюстративного материала и репродукции картин.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Подбор  дидактических игр;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Привлечение родителей к текущему проекту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Основной этап: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Мероприятия по работе с 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Социально-коммуникативное развитие НОД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«Домашние животные»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научить детей различать виды животных, развивать логическое  и художественное мышление, внимание и мелкую моторику рук, аккуратность, усидчивость.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2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«Чья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мама? Чей малыш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расширять знания детей о домашних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животных,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учить внимательно рассматривать картинку; активизировать словарь.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DCIM\100SSCAM\SDC1347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r="7652" b="11409"/>
          <a:stretch/>
        </p:blipFill>
        <p:spPr bwMode="auto">
          <a:xfrm>
            <a:off x="5580112" y="1196752"/>
            <a:ext cx="2546985" cy="1898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«Путаница.  Дидактическое лото»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научить находить различные предметы по их контурным изображениям</a:t>
            </a:r>
          </a:p>
          <a:p>
            <a:pPr algn="l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Развивать навыки классификации, зрительное восприятие, память и мелкую моторику. </a:t>
            </a:r>
          </a:p>
          <a:p>
            <a:r>
              <a:rPr lang="ru-RU" sz="1800" i="1" dirty="0"/>
              <a:t> </a:t>
            </a:r>
            <a:endParaRPr lang="ru-RU" sz="1800" dirty="0"/>
          </a:p>
          <a:p>
            <a:pPr algn="l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F:\DCIM\100SSCAM\SDC1339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76" y="4572000"/>
            <a:ext cx="2785660" cy="2039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8857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60688"/>
            <a:ext cx="7920880" cy="597666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«Узнай животного по описанию»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доброе бережное отношение к животным.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DCIM\100SSCAM\SDC133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2483485" cy="1863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6" y="184482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Пальчиковые игры: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 Кошки».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Раз, два, три, четыре,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(хлопают в ладоши)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нашем доме кошки жили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.( руки вверх «показывают крышу»)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Кошки мячиком играли,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(руки вытянуты «показывают мяч»)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Кошки молочко лакали.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(ладошки в виде «ковша» поднести л губам)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Кошки коготки точили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(«точить» об коленки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Мышек сереньких ловили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.( руки вытянуты пальцы сжимать–разжимать).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«Журавли»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«Птичка»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др.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  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2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5945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Чтение и обсуждение художественных произведений: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К. Д. Ушинский «Два козлика», «Бодливая корова».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М. М. Пришвин «Как поссорились кошка с собакой».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С. Черный «Жеребенок».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Г. М. Цыферов «Как ослик купался»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Сказки: «Зимовье зверей», «Репка», «Кот – серый лобок, козел да баран».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Б. Гримм «Бременские уличные музыканты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Пословицы про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Игры с мячом: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«Я знаю 5 названий домашних 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«Кто как голос подает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4" name="Рисунок 3" descr="F:\DCIM\100SSCAM\SDC1340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t="6747" r="1174" b="18513"/>
          <a:stretch/>
        </p:blipFill>
        <p:spPr bwMode="auto">
          <a:xfrm>
            <a:off x="5580112" y="2996952"/>
            <a:ext cx="2791584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37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330</TotalTime>
  <Words>137</Words>
  <Application>Microsoft Office PowerPoint</Application>
  <PresentationFormat>Экран (4:3)</PresentationFormat>
  <Paragraphs>174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Экологический проект  по формированию представления о домашних животных «У бабушки в деревне»  исполнитель: воспитатель д/с «Непоседы» Пашковская А.Н.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«Чья мама? Чей малыш?» Цель:  расширять знания детей о домашних животных, учить внимательно рассматривать картинку; активизировать словарь.  </vt:lpstr>
      <vt:lpstr> </vt:lpstr>
      <vt:lpstr>Чтение и обсуждение художественных произведений:    К. Д. Ушинский «Два козлика», «Бодливая корова».  М. М. Пришвин «Как поссорились кошка с собакой».  С. Черный «Жеребенок».  Г. М. Цыферов «Как ослик купался»  Сказки: «Зимовье зверей», «Репка», «Кот – серый лобок, козел да баран».  Б. Гримм «Бременские уличные музыканты».  Пословицы про животных.  Игры с мячом:   «Я знаю 5 названий домашних  животных»  «Кто как голос подает»    </vt:lpstr>
      <vt:lpstr>Познавательное развитие НОД.    Сюжетно-ролевые игры:  «Ветлечебница», «Айболит». Цель: учить детей самостоятельно распределять роли, понимая воображаемую ситуацию и действовать в соответствии с ней. Развивать творческое воображение.    Просмотр презентации:  «Мир домашних животных»        ФЦКМ    «Деревня»  Цель: познакомить детей с разными типами домов (многоэтажными и одноэтажными), с особенностями жизни животных и людей за городом, с деревенским бытом. Знакомить с профессиями взрослых. Учить уважать труд крестьян и фермеров.     </vt:lpstr>
      <vt:lpstr>Презентация PowerPoint</vt:lpstr>
      <vt:lpstr>«Домашние животные»  Цель: формировать у детей интерес к домашним животным, узнавать их по внешнему виду; Совершенствовать умение отгадывать загадки, составлять краткий рассказ – описание; Развивать наблюдательность, умение сравнивать; Воспитывать бережное отношение к домашним животным, желание ухаживать за ними; Воспитывать бережное отношение к природе.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по формированию представления о домашних животных «У бабушки в деревне»  исполнитель: воспитатель д/с «Непоседы» Пашковская А.Н.</dc:title>
  <dc:creator>I_User</dc:creator>
  <cp:lastModifiedBy>I_User</cp:lastModifiedBy>
  <cp:revision>27</cp:revision>
  <dcterms:created xsi:type="dcterms:W3CDTF">2017-10-21T18:58:28Z</dcterms:created>
  <dcterms:modified xsi:type="dcterms:W3CDTF">2017-11-06T19:19:16Z</dcterms:modified>
</cp:coreProperties>
</file>