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87" autoAdjust="0"/>
    <p:restoredTop sz="94660"/>
  </p:normalViewPr>
  <p:slideViewPr>
    <p:cSldViewPr>
      <p:cViewPr>
        <p:scale>
          <a:sx n="66" d="100"/>
          <a:sy n="66" d="100"/>
        </p:scale>
        <p:origin x="-1686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28600"/>
            <a:ext cx="7010400" cy="1295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00600" y="3124200"/>
            <a:ext cx="4114800" cy="14478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2F6DA64-DFE2-43DC-A61C-40D668DB58A5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FC08C-FDD5-4724-845D-A293641987C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12719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101600"/>
            <a:ext cx="2171700" cy="61388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101600"/>
            <a:ext cx="6362700" cy="61388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42381-AF38-4D07-85A8-F78AA04EC7A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7250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EB219-765D-4A92-8B35-818D8AB3B1F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47659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FFD5B-4610-431D-967A-1F640A3777D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24654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4267200" cy="4487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267200" cy="4487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0D0EE-8076-49E5-825B-EE0586C4A26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86644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BD3C1-4075-4087-A818-55533F9B890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51108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07B3D-CEBA-47B9-AB2A-5EDFA65D4B2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3124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FBB6F-8C23-4E61-85F9-07FCB1515FA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57838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E85D8-E27E-40EA-8AA1-D1E528EEA5F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7085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0318C-434D-4102-8A48-19ADAB8AEEC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529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01600"/>
            <a:ext cx="6248400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752600"/>
            <a:ext cx="8686800" cy="448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2DA30A-9810-480C-B2F8-B5409D327C6C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712968" cy="576064"/>
          </a:xfrm>
        </p:spPr>
        <p:txBody>
          <a:bodyPr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chemeClr val="tx1"/>
                </a:solidFill>
              </a:rPr>
              <a:t>Муниципальное бюджетное учреждение дополнительного образования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города Иркутска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>
                <a:solidFill>
                  <a:schemeClr val="tx1"/>
                </a:solidFill>
              </a:rPr>
              <a:t/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«Центр детского технического творчества»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556792"/>
            <a:ext cx="6984776" cy="1512168"/>
          </a:xfrm>
        </p:spPr>
        <p:txBody>
          <a:bodyPr/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 - класс как современная форма методической работы»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4077072"/>
            <a:ext cx="7502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Выполнила: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Капралова Анна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Александровна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7944" y="6309320"/>
            <a:ext cx="182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Иркутск, 2019 г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01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916832"/>
            <a:ext cx="3563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 Собираем денежное дерево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08920"/>
            <a:ext cx="3600000" cy="270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04128" y="2702833"/>
            <a:ext cx="3360000" cy="25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2429" y="5642833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Моя поделка недорогая и красивая,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украсить любой интерьер. </a:t>
            </a:r>
          </a:p>
        </p:txBody>
      </p:sp>
    </p:spTree>
    <p:extLst>
      <p:ext uri="{BB962C8B-B14F-4D97-AF65-F5344CB8AC3E}">
        <p14:creationId xmlns:p14="http://schemas.microsoft.com/office/powerpoint/2010/main" val="149793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9" y="2852936"/>
            <a:ext cx="8820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</a:t>
            </a:r>
          </a:p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ВНИМАНИЕ!!!!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01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Денежное дерево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85752" y="2210792"/>
            <a:ext cx="5232000" cy="3924000"/>
          </a:xfrm>
          <a:scene3d>
            <a:camera prst="orthographicFront">
              <a:rot lat="0" lon="3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855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6489" y="1912309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Идея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сделать самой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денежное дерево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пришла ко мне случайно. Долго не могла решить какой подарок подарить маме на день рождения. Может, банально, но предпочтительнее был подарок, сделанный своими руками, к тому же денежное дерево сулит неслыханные богатства. И я взялась за работу. Это хороший подарок и талисман. И что самое главное – он понравится как мужчинам, так и женщинам.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19872" y="526636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Обоснование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99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400559"/>
            <a:ext cx="83164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Узнать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как можно изготовить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денежное  дерево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Разработать и изготовить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изделие.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08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420888"/>
            <a:ext cx="66064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Материалы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Гипс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вода,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толстая проволока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ксерокопии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денежных средств 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ар из пенопласта, сизалевое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волокно, нитки.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Инструменты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оршочек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клей момент,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клей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карандаш, ножницы, канцелярские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Иголки.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459084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Материалы и инструменты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842" y="2132856"/>
            <a:ext cx="48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8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404664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Технология изготовления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348880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1.Сложить денежные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купюры гармошкой и с двух боков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склеиваем. (17 штук)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20" y="3908223"/>
            <a:ext cx="2400000" cy="180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63988" y="3705426"/>
            <a:ext cx="2400000" cy="180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56176" y="3613315"/>
            <a:ext cx="2400000" cy="180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7001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98884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Собираем шар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996073"/>
            <a:ext cx="2400000" cy="180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447" y="2996073"/>
            <a:ext cx="24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9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2060848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Подготовить стебелек и горшочек: обклеить проволоку, горшочек шерстяной ниткой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489768"/>
            <a:ext cx="2400000" cy="18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89768"/>
            <a:ext cx="2400000" cy="18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12160" y="3489768"/>
            <a:ext cx="2425873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9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988840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Наполнить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горшочек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гипсом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780928"/>
            <a:ext cx="4800000" cy="360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219426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P_SFINA_TXT_Money_Tre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PPP_SFINA_TXT_Money_Tree</Template>
  <TotalTime>123</TotalTime>
  <Words>216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PPP_SFINA_TXT_Money_Tree</vt:lpstr>
      <vt:lpstr>Муниципальное бюджетное учреждение дополнительного образования  города Иркутска   «Центр детского технического творчества»</vt:lpstr>
      <vt:lpstr>Денежное дерево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DNA Project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user</cp:lastModifiedBy>
  <cp:revision>14</cp:revision>
  <dcterms:created xsi:type="dcterms:W3CDTF">2015-12-08T16:21:55Z</dcterms:created>
  <dcterms:modified xsi:type="dcterms:W3CDTF">2019-03-24T10:00:03Z</dcterms:modified>
</cp:coreProperties>
</file>