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89" r:id="rId2"/>
    <p:sldId id="257" r:id="rId3"/>
    <p:sldId id="258" r:id="rId4"/>
    <p:sldId id="259" r:id="rId5"/>
    <p:sldId id="260" r:id="rId6"/>
    <p:sldId id="292" r:id="rId7"/>
    <p:sldId id="296" r:id="rId8"/>
    <p:sldId id="299" r:id="rId9"/>
    <p:sldId id="304" r:id="rId10"/>
    <p:sldId id="300" r:id="rId11"/>
    <p:sldId id="302" r:id="rId12"/>
    <p:sldId id="303" r:id="rId13"/>
    <p:sldId id="305" r:id="rId14"/>
    <p:sldId id="30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EDCC9B-2691-4FAD-B0ED-4F43FA54E783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B3D5352-7CD5-4B39-8C75-95B2D7384DD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Тема : «Формирование представлений </a:t>
            </a:r>
            <a:r>
              <a:rPr lang="ru-RU" sz="2400" b="1" i="1" dirty="0" smtClean="0">
                <a:solidFill>
                  <a:schemeClr val="bg1"/>
                </a:solidFill>
              </a:rPr>
              <a:t>детей 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об истории Великой Отечественной Войны  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через </a:t>
            </a:r>
            <a:r>
              <a:rPr lang="ru-RU" sz="2400" b="1" i="1" dirty="0">
                <a:solidFill>
                  <a:schemeClr val="bg1"/>
                </a:solidFill>
              </a:rPr>
              <a:t>интерактивную форму работы – </a:t>
            </a:r>
            <a:r>
              <a:rPr lang="ru-RU" sz="2400" b="1" i="1" dirty="0" smtClean="0">
                <a:solidFill>
                  <a:schemeClr val="bg1"/>
                </a:solidFill>
              </a:rPr>
              <a:t>проект: 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«Помним. Чтим. Гордимся.»</a:t>
            </a:r>
            <a:endParaRPr lang="ru-RU" sz="2400" b="1" i="1" dirty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                                                               Выполнила  воспитатель: Пухова Елена Владимировна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</a:rPr>
              <a:t>Государственное </a:t>
            </a:r>
            <a:r>
              <a:rPr lang="ru-RU" sz="1600" i="1" dirty="0" smtClean="0">
                <a:solidFill>
                  <a:schemeClr val="bg1"/>
                </a:solidFill>
              </a:rPr>
              <a:t> Бюджетное  </a:t>
            </a:r>
            <a:r>
              <a:rPr lang="ru-RU" sz="1600" i="1" dirty="0">
                <a:solidFill>
                  <a:schemeClr val="bg1"/>
                </a:solidFill>
              </a:rPr>
              <a:t>Общеобразовательное Учреждение  </a:t>
            </a:r>
            <a:r>
              <a:rPr lang="ru-RU" sz="1600" i="1" dirty="0" smtClean="0">
                <a:solidFill>
                  <a:schemeClr val="bg1"/>
                </a:solidFill>
              </a:rPr>
              <a:t/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>средняя </a:t>
            </a:r>
            <a:r>
              <a:rPr lang="ru-RU" sz="1600" i="1" dirty="0">
                <a:solidFill>
                  <a:schemeClr val="bg1"/>
                </a:solidFill>
              </a:rPr>
              <a:t>образовательная школа </a:t>
            </a:r>
            <a:r>
              <a:rPr lang="ru-RU" sz="1600" i="1" dirty="0" smtClean="0">
                <a:solidFill>
                  <a:schemeClr val="bg1"/>
                </a:solidFill>
              </a:rPr>
              <a:t> с. </a:t>
            </a:r>
            <a:r>
              <a:rPr lang="ru-RU" sz="1600" i="1" dirty="0" err="1" smtClean="0">
                <a:solidFill>
                  <a:schemeClr val="bg1"/>
                </a:solidFill>
              </a:rPr>
              <a:t>Курумоч</a:t>
            </a:r>
            <a:r>
              <a:rPr lang="ru-RU" sz="1600" i="1" dirty="0" smtClean="0">
                <a:solidFill>
                  <a:schemeClr val="bg1"/>
                </a:solidFill>
              </a:rPr>
              <a:t> им. А. И. Кузнецова  </a:t>
            </a:r>
            <a:br>
              <a:rPr lang="ru-RU" sz="1600" i="1" dirty="0" smtClean="0">
                <a:solidFill>
                  <a:schemeClr val="bg1"/>
                </a:solidFill>
              </a:rPr>
            </a:br>
            <a:r>
              <a:rPr lang="ru-RU" sz="1600" i="1" dirty="0" smtClean="0">
                <a:solidFill>
                  <a:schemeClr val="bg1"/>
                </a:solidFill>
              </a:rPr>
              <a:t>структурное  подразделение  «Детский </a:t>
            </a:r>
            <a:r>
              <a:rPr lang="ru-RU" sz="1600" i="1" dirty="0">
                <a:solidFill>
                  <a:schemeClr val="bg1"/>
                </a:solidFill>
              </a:rPr>
              <a:t>сад «Белочка»</a:t>
            </a:r>
          </a:p>
        </p:txBody>
      </p:sp>
    </p:spTree>
    <p:extLst>
      <p:ext uri="{BB962C8B-B14F-4D97-AF65-F5344CB8AC3E}">
        <p14:creationId xmlns:p14="http://schemas.microsoft.com/office/powerpoint/2010/main" val="269310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7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-оформление плакатов «Города-герои», «Ордена победы», «Оружие победы»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-оформление стенгазеты «Песни нашей победы»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-участие в оформлении стенда «Помним, гордимся»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-участие в создание книги «Дети- герои »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-участие в конкурсе рисунков «Спасибо деду за победу!»</a:t>
            </a:r>
          </a:p>
          <a:p>
            <a:pPr marL="0" indent="0"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24847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074540"/>
            <a:ext cx="4331599" cy="466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4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/>
          <a:lstStyle/>
          <a:p>
            <a:pPr marL="0" lvl="0" indent="0">
              <a:buClr>
                <a:srgbClr val="D6862D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Заключительный этап:</a:t>
            </a:r>
          </a:p>
          <a:p>
            <a:pPr marL="0" lvl="0" indent="0">
              <a:buClr>
                <a:srgbClr val="D6862D"/>
              </a:buClr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-проведение праздника, посвященного 70-летию победы «Юбилейный май, Победный май»;</a:t>
            </a:r>
          </a:p>
          <a:p>
            <a:pPr marL="0" lvl="0" indent="0">
              <a:buClr>
                <a:srgbClr val="D6862D"/>
              </a:buClr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-шествие и возложение цветов к памятнику «Неизвестного солдата».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484784"/>
            <a:ext cx="374441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9651"/>
            <a:ext cx="511256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5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46524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48200" y="-603448"/>
            <a:ext cx="4244280" cy="40324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320480" cy="612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E:\Pictures\Pictures\9 мая\DSCN56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388296" cy="60486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-171400"/>
            <a:ext cx="4040188" cy="3096344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детьми: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4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228184" y="1124744"/>
            <a:ext cx="2537864" cy="5544616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Таким образом, система продуктивного взаимодействия между участниками проекта была эффективной для решения поставленной задачи по формированию и повышению уровня нравственно- патриотического воспитания, социальной и гражданской ответственности не только детей, но и родителей.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28184" y="188640"/>
            <a:ext cx="2534816" cy="93610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0131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2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0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908720"/>
            <a:ext cx="7408333" cy="5544616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Патриотическое </a:t>
            </a:r>
            <a:r>
              <a:rPr lang="ru-RU" dirty="0">
                <a:solidFill>
                  <a:schemeClr val="bg1"/>
                </a:solidFill>
              </a:rPr>
              <a:t>воспитание дошкольников – актуальная проблема в условиях современной России. Изменилась не только жизнь, но и мы сами. В течение последних десятилетий радикально переосмыслено само понятие патриотического воспитания дошкольников, его содержание, цели и задачи. </a:t>
            </a:r>
            <a:r>
              <a:rPr lang="ru-RU" dirty="0" smtClean="0">
                <a:solidFill>
                  <a:schemeClr val="bg1"/>
                </a:solidFill>
              </a:rPr>
              <a:t>Поэтому </a:t>
            </a:r>
            <a:r>
              <a:rPr lang="ru-RU" dirty="0">
                <a:solidFill>
                  <a:schemeClr val="bg1"/>
                </a:solidFill>
              </a:rPr>
              <a:t>важно, чтобы ребенок уже в дошкольном возрасте почувствовал личную ответственность за родную землю и ее будущее.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124744"/>
            <a:ext cx="7408333" cy="500141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наши дни дети мало получают информации и знаний о Великой Отечественной войне, ставшей для нашего поколения уже далекой историей, - это не только хроника, летопись и дневники, но это её исторические уроки, вобравшие в себя социальный опыт прошлого и устремление в настоящее и будущее. Формирование патриотизма крайне затруднено в отрыве от контакта с семьей, без сохранения исторической и духовно-эмоциональной преемственности поколений. И мы серьезно задумались над проблемой формирования знаний о Великой Отечественной войне. Передать эстафету памяти, показать дошкольникам величие и самоотверженность подвига советских людей, завоевавших Победу - одна из задач патриотического воспитания, которую необходимо решать в тесном взаимодействии с родителями воспитанников, с учреждениями дополнительного образования, социумом. Поэтому мы решили создать проект «Помним. Чтим. </a:t>
            </a:r>
            <a:r>
              <a:rPr lang="ru-RU" sz="28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Гордимся</a:t>
            </a:r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Формировать </a:t>
            </a:r>
            <a:r>
              <a:rPr lang="ru-RU" sz="2800" dirty="0">
                <a:solidFill>
                  <a:schemeClr val="bg1"/>
                </a:solidFill>
              </a:rPr>
              <a:t>и повышать уровень </a:t>
            </a:r>
            <a:r>
              <a:rPr lang="ru-RU" sz="2800" dirty="0" smtClean="0">
                <a:solidFill>
                  <a:schemeClr val="bg1"/>
                </a:solidFill>
              </a:rPr>
              <a:t>нравственно - патриотического </a:t>
            </a:r>
            <a:r>
              <a:rPr lang="ru-RU" sz="2800" dirty="0">
                <a:solidFill>
                  <a:schemeClr val="bg1"/>
                </a:solidFill>
              </a:rPr>
              <a:t>воспитания, социальной и гражданской ответственности не только детей, но и родителей.</a:t>
            </a:r>
          </a:p>
          <a:p>
            <a:pPr algn="just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6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908720"/>
            <a:ext cx="7408333" cy="5361459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Обобщать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расширять знания детей об истории Великой Отечественной войны через различные виды деятельности;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Дать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детям представление о том, что народ помнит и чтит память героев в Великой Отечественной войны1941-1945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.: в честь героев слагают стихи и песни, воздвигают памятники.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хроникой военных лет, с городами – героями, оружием, техникой военных лет, наградами ;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Обогащать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развивать словарный запас детей.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чувство патриотизма и гордости за свою Родину, уважение к ветеранам, способствовать сохранению преемственности поколений;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Организовать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сотрудничество с родителями, оказывать поддержку и содействие семьям в воспитании у дошкольников патриотических чувств;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Привлекать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родителей к созданию наглядно-дидактического материала по теме Великой Отечественной войне.</a:t>
            </a: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5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331236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-краткосрочный;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-групповой;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познавательно-творческий.</a:t>
            </a:r>
          </a:p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-воспитатели;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-дети подготовительной группы; 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-родители воспитанников;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музыкальный руководитель.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5256262" cy="622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3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3129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1.Подготовительный этап: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-планирование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образовательной работы в рамках проекта;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подбор литературно - поэтических произведений о войне;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-подбор репродукций, картин, открыток о войне;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-подбор музыкальных произведений: песен военных лет, музыки, посвящённой войне;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-подбор фотографий и открыток памятников и памятных мест в городе и России, посвященных войне;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Привлечение  родителей к созданию наглядно-дидактического материала по теме Великой Отечественной войне: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-подбор картинок оружия и техники военных лет, орденов и медалей, городов – героев;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-подбор материала: песни нашей победы;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-подбор материала для книги о детях-героях войны;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-сбор сведений о родственниках, принимавших участие в ВОВ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-консультации  «Роль нравственно-патриотического воспитания в формировании личности ребенка», «Роль семьи в воспитании у дошкольников патриотических чувств».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-рекомендация «Как рассказать дошкольнику о войне»;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-рекомендации по созданию наглядно-дидактического материала по теме.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2.Практический этап.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педагогами: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создание мини - библиотеки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создание коллекции открыток о войне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создание аудио и фонотеки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-организация выставки «Ни кто не забыт, ни что не забыто»</a:t>
            </a: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работы</a:t>
            </a:r>
            <a:endParaRPr lang="ru-RU" sz="4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детьми: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НОД «Во имя победы» (ЦКМ)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Беседы: «Годы Великой Отечественной Войны», «Что такое героизм», «Города-герои», «Советский солдат», 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Просмотр презентаций: «Дети-герои»(по книге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А,Печорской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«Парад победы»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 наглядно – дидактического пособия «День Победы» :«У пепелища родного дома», «Великая Отечественная война. «За Ленинград!», «Знамя Победы над рейхстагом», «Вечный огонь на Могиле Неизвестного солдата у Кремлёвской стены».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плакатов «Города-герои», «Ордена победы», «Оружие победы»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Д/и «Подбери картинку», «Что нужно солдату, моряку, пограничнику, лётчику», «Чья форма?», «Военная техника», «Роды войск», «Что, для чего?», «Найди место» и др.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НОД «Салют Победы» (рисование)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НОД «Открытка для ветерана» (аппликация)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НОД «Военная техника» (конструирование из бумаги)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Слушание песен и мелодий о войне: «Священная война» сл. В. Лебедева-Кумача, «День Победы» Д.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Тухманова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М.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Блантера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«Катюша», «Тёмная ночь» (муз. Н. Богословского, сл. В.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Агатова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),«Военный марш» Г. Свиридова, «Прощание славянки»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В.Агапкина,В.Алкина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«Прощание славянки».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Чтение стихов и произведений: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С.Погореловского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«Советский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солдат»,С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Алексеев «Первая колонна», «Первый ночной таран», Е. Благинина «Шинель», Ю. Коваль «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Выстрел»,Л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Кассиль «Памятник советскому солдату», «Твои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защитники»,М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Пляцковский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«Май сорок пятого года», А. Митяев «Мешок овсянки», А. Твардовский «Рассказ танкиста», «Истории для детей о Великой Отечественно войне».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репродукции картин: А.П. и С.П. Ткачевых «Май 45-го», М.И. Лихачева «Память».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Посещение школьного музея.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С/р игры «Моряки», «Летчики», «Госпиталь».</a:t>
            </a:r>
          </a:p>
          <a:p>
            <a:pPr algn="just"/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Игры–состязания «Самый меткий», «Самый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смелый»,Игра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-эстафета «Полоса </a:t>
            </a:r>
            <a:r>
              <a:rPr lang="ru-RU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препятствий»,П</a:t>
            </a:r>
            <a:r>
              <a:rPr lang="ru-RU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/и «Кто быстрее», «Флажки», «Перейди болото».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8829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E:\Pictures\Pictures\9 мая\DSCN5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176464" cy="32849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494</TotalTime>
  <Words>1107</Words>
  <Application>Microsoft Office PowerPoint</Application>
  <PresentationFormat>Экран (4:3)</PresentationFormat>
  <Paragraphs>88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Бумажная</vt:lpstr>
      <vt:lpstr>Государственное  Бюджетное  Общеобразовательное Учреждение   средняя образовательная школа  с. Курумоч им. А. И. Кузнецова   структурное  подразделение  «Детский сад «Белочка»</vt:lpstr>
      <vt:lpstr> Актуальность</vt:lpstr>
      <vt:lpstr>Проблема</vt:lpstr>
      <vt:lpstr>Цель</vt:lpstr>
      <vt:lpstr>Задачи</vt:lpstr>
      <vt:lpstr>Презентация PowerPoint</vt:lpstr>
      <vt:lpstr>Этапы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</vt:lpstr>
      <vt:lpstr>Вывод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нравственно-патриотическому воспитанию в                                        подготовительной группе.</dc:title>
  <dc:creator>1</dc:creator>
  <cp:lastModifiedBy>1</cp:lastModifiedBy>
  <cp:revision>39</cp:revision>
  <dcterms:created xsi:type="dcterms:W3CDTF">2015-05-18T18:54:28Z</dcterms:created>
  <dcterms:modified xsi:type="dcterms:W3CDTF">2015-06-04T05:37:47Z</dcterms:modified>
</cp:coreProperties>
</file>