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618D5D-BEB5-4EE9-8612-DD9B1DE51BC8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8F0111-93BA-451C-9555-5D2981B3C5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5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2.mp3"/><Relationship Id="rId7" Type="http://schemas.openxmlformats.org/officeDocument/2006/relationships/image" Target="../media/image19.jpeg"/><Relationship Id="rId2" Type="http://schemas.microsoft.com/office/2007/relationships/media" Target="../media/media2.mp3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624736" cy="19442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</a:t>
            </a:r>
            <a:r>
              <a:rPr lang="ru-RU" sz="1800" dirty="0"/>
              <a:t>Курочка Ряба»</a:t>
            </a:r>
            <a:br>
              <a:rPr lang="ru-RU" sz="1800" dirty="0"/>
            </a:br>
            <a:r>
              <a:rPr lang="ru-RU" sz="1800" dirty="0"/>
              <a:t>Развитие творческих способностей и речи детей посредствам театрализованной и музыкальной деятельности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0081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Воспитатель: </a:t>
            </a:r>
            <a:r>
              <a:rPr lang="ru-RU" dirty="0" err="1"/>
              <a:t>Шароватова</a:t>
            </a:r>
            <a:r>
              <a:rPr lang="ru-RU" dirty="0"/>
              <a:t> Ольга Александровна</a:t>
            </a:r>
          </a:p>
          <a:p>
            <a:r>
              <a:rPr lang="ru-RU" dirty="0"/>
              <a:t>МДОУ «д/с №20 «Непоседы» г. </a:t>
            </a:r>
            <a:r>
              <a:rPr lang="ru-RU" dirty="0" smtClean="0"/>
              <a:t>Кимры</a:t>
            </a:r>
            <a:endParaRPr lang="ru-RU" dirty="0"/>
          </a:p>
          <a:p>
            <a:r>
              <a:rPr lang="ru-RU" dirty="0" smtClean="0"/>
              <a:t>Тверская область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289696" cy="1631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2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5"/>
    </mc:Choice>
    <mc:Fallback xmlns="">
      <p:transition spd="slow" advTm="11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31750" ty="317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7" y="1264383"/>
            <a:ext cx="28956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457" y="416705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 курочка кудахчет - «</a:t>
            </a:r>
            <a:r>
              <a:rPr lang="ru-RU" dirty="0" smtClean="0">
                <a:solidFill>
                  <a:srgbClr val="0070C0"/>
                </a:solidFill>
              </a:rPr>
              <a:t>ко-ко-ко: </a:t>
            </a:r>
            <a:r>
              <a:rPr lang="ru-RU" dirty="0" smtClean="0">
                <a:solidFill>
                  <a:srgbClr val="0070C0"/>
                </a:solidFill>
              </a:rPr>
              <a:t>не плач дед, не </a:t>
            </a:r>
            <a:r>
              <a:rPr lang="ru-RU" dirty="0" smtClean="0">
                <a:solidFill>
                  <a:srgbClr val="0070C0"/>
                </a:solidFill>
              </a:rPr>
              <a:t>плач, баба: </a:t>
            </a:r>
            <a:r>
              <a:rPr lang="ru-RU" dirty="0" smtClean="0">
                <a:solidFill>
                  <a:srgbClr val="0070C0"/>
                </a:solidFill>
              </a:rPr>
              <a:t>я снесу </a:t>
            </a:r>
            <a:r>
              <a:rPr lang="ru-RU" dirty="0" smtClean="0">
                <a:solidFill>
                  <a:srgbClr val="0070C0"/>
                </a:solidFill>
              </a:rPr>
              <a:t>вам новое яичко не золотое, а простое</a:t>
            </a:r>
            <a:r>
              <a:rPr lang="ru-RU" dirty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49" y="1412776"/>
            <a:ext cx="3528950" cy="251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22795" y="504422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Плачет дед, плачет баба.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7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2"/>
    </mc:Choice>
    <mc:Fallback xmlns="">
      <p:transition spd="slow" advTm="5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07" y="1268760"/>
            <a:ext cx="635314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70413" y="983098"/>
            <a:ext cx="655272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сказки конец кто слушал, молодец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0473" y="519232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КОЛЛЕКТИВНАЯ РАБОТА « ЦЫПЛЯТА С КУРИЦЕЙ РЯБОЙ»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3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"/>
    </mc:Choice>
    <mc:Fallback xmlns="">
      <p:transition spd="slow" advTm="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37270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35727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26" y="2708920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12687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Дидактическая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Собери яйцо»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4"/>
    </mc:Choice>
    <mc:Fallback xmlns="">
      <p:transition spd="slow" advTm="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4"/>
          <a:stretch/>
        </p:blipFill>
        <p:spPr>
          <a:xfrm>
            <a:off x="2195736" y="1374916"/>
            <a:ext cx="4104456" cy="4742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137491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8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9"/>
    </mc:Choice>
    <mc:Fallback xmlns="">
      <p:transition spd="slow" advTm="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690">
            <a:off x="263854" y="4382627"/>
            <a:ext cx="1643850" cy="2137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209">
            <a:off x="6804248" y="4288025"/>
            <a:ext cx="1674186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368752" cy="1000472"/>
          </a:xfrm>
        </p:spPr>
        <p:txBody>
          <a:bodyPr>
            <a:normAutofit/>
          </a:bodyPr>
          <a:lstStyle/>
          <a:p>
            <a:r>
              <a:rPr lang="ru-RU" dirty="0"/>
              <a:t>•	</a:t>
            </a:r>
            <a:r>
              <a:rPr lang="ru-RU" sz="2200" dirty="0"/>
              <a:t>Предварительная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564904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Чтение русской народной сказки  «Курочка Ряба». Рассматривание  иллюстрации в книжке.</a:t>
            </a:r>
          </a:p>
          <a:p>
            <a:r>
              <a:rPr lang="ru-RU" dirty="0" smtClean="0"/>
              <a:t>•	Чтение </a:t>
            </a:r>
            <a:r>
              <a:rPr lang="ru-RU" dirty="0" err="1" smtClean="0"/>
              <a:t>потешки</a:t>
            </a:r>
            <a:r>
              <a:rPr lang="ru-RU" dirty="0" smtClean="0"/>
              <a:t> « Курочка Рябушка».</a:t>
            </a:r>
          </a:p>
          <a:p>
            <a:r>
              <a:rPr lang="ru-RU" dirty="0" smtClean="0"/>
              <a:t>•	Разучивание стихотворения Т. Волгиной « Курочка».</a:t>
            </a:r>
          </a:p>
          <a:p>
            <a:r>
              <a:rPr lang="ru-RU" dirty="0" smtClean="0"/>
              <a:t>•	Художественное творчество «Курочка с цыплятами» (коллективная работа).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8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"/>
    </mc:Choice>
    <mc:Fallback xmlns="">
      <p:transition spd="slow" advTm="11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40768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Материалы</a:t>
            </a:r>
            <a:r>
              <a:rPr lang="ru-RU" dirty="0" smtClean="0"/>
              <a:t>: куклы би – ба – </a:t>
            </a:r>
            <a:r>
              <a:rPr lang="ru-RU" dirty="0" err="1" smtClean="0"/>
              <a:t>бо</a:t>
            </a:r>
            <a:r>
              <a:rPr lang="ru-RU" dirty="0" smtClean="0"/>
              <a:t>: дедушка, бабушка, курочка, мышка, два яйца (белое и желтое), ширма, декорации , костюмы героев сказки “ Курочка-Ряба”, сюжетные картинки. Шапочка курочки, костюмы цыплят. Заготовки картонных яиц.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12" y="2974000"/>
            <a:ext cx="199822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36" y="2996952"/>
            <a:ext cx="3459370" cy="265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1"/>
    </mc:Choice>
    <mc:Fallback xmlns="">
      <p:transition spd="slow" advTm="14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279"/>
            <a:ext cx="1584176" cy="189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400800" cy="685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Цель: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	</a:t>
            </a:r>
            <a:r>
              <a:rPr lang="ru-RU" sz="1600" dirty="0" smtClean="0"/>
              <a:t>Развитие творческих способностей и речи детей посредством         театрализованной и музыкальной деятельности.</a:t>
            </a:r>
          </a:p>
          <a:p>
            <a:r>
              <a:rPr lang="ru-RU" sz="1600" dirty="0" smtClean="0"/>
              <a:t>•	Именно  через роль кукольного театра c  ребенок легче запоминает сказку. Побуждать интерес  детей к театрализованной игре, создавать условия для ее проведения. Развивать умение следить за развитием действия в кукольном  театре .</a:t>
            </a:r>
          </a:p>
          <a:p>
            <a:r>
              <a:rPr lang="ru-RU" sz="1600" dirty="0" smtClean="0"/>
              <a:t>•	Воспитывать любовь к сказкам, </a:t>
            </a:r>
            <a:r>
              <a:rPr lang="ru-RU" sz="1600" dirty="0" err="1" smtClean="0"/>
              <a:t>ряжению</a:t>
            </a:r>
            <a:r>
              <a:rPr lang="ru-RU" sz="1600" dirty="0" smtClean="0"/>
              <a:t>, умение сопереживать героям сказок.</a:t>
            </a:r>
          </a:p>
          <a:p>
            <a:r>
              <a:rPr lang="ru-RU" sz="1600" dirty="0" smtClean="0"/>
              <a:t>•	Развивать интонационную выразительность речи, мышление, память посредством игры. </a:t>
            </a:r>
          </a:p>
          <a:p>
            <a:r>
              <a:rPr lang="ru-RU" sz="1600" dirty="0" smtClean="0"/>
              <a:t>•	Продолжать расширять и активизировать словарный запас детей.</a:t>
            </a:r>
          </a:p>
          <a:p>
            <a:r>
              <a:rPr lang="ru-RU" sz="1600" dirty="0" smtClean="0"/>
              <a:t>        Слова: кудахчет, золотое, простое, махнула, разбила, ряба, </a:t>
            </a:r>
            <a:r>
              <a:rPr lang="ru-RU" sz="1600" dirty="0" err="1" smtClean="0"/>
              <a:t>рябушка</a:t>
            </a:r>
            <a:r>
              <a:rPr lang="ru-RU" sz="1600" dirty="0" smtClean="0"/>
              <a:t>,  </a:t>
            </a:r>
          </a:p>
          <a:p>
            <a:r>
              <a:rPr lang="ru-RU" sz="1600" dirty="0" smtClean="0"/>
              <a:t>•	Развивать  речь, отвечать на заданные вопросы.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0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8"/>
    </mc:Choice>
    <mc:Fallback xmlns="">
      <p:transition spd="slow" advTm="43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340768"/>
            <a:ext cx="2859359" cy="9605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Курочка -ряба</a:t>
            </a:r>
            <a:endParaRPr lang="ru-RU" sz="2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2564904"/>
            <a:ext cx="2520280" cy="25922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Цель:                               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</a:rPr>
              <a:t>Развивать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</a:rPr>
              <a:t>интонационную выразительность речи, мышление, память посредством игры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/>
          <a:stretch/>
        </p:blipFill>
        <p:spPr>
          <a:xfrm>
            <a:off x="967408" y="1858079"/>
            <a:ext cx="3604592" cy="3141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курочка- рябушка потешка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5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01"/>
    </mc:Choice>
    <mc:Fallback xmlns="">
      <p:transition spd="slow" advTm="41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7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>
        <p14:playEvt time="2131" objId="6"/>
        <p14:triggerEvt type="onClick" time="2131" objId="6"/>
        <p14:stopEvt time="40586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427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 би- ба-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7" y="2693228"/>
            <a:ext cx="1879941" cy="2506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68" y="2693228"/>
            <a:ext cx="1815666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51" y="2529497"/>
            <a:ext cx="1976361" cy="2635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62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4"/>
    </mc:Choice>
    <mc:Fallback xmlns="">
      <p:transition spd="slow" advTm="10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59" y="3139155"/>
            <a:ext cx="189021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78219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1786644" cy="2382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Музыкальная игра: «Курочка-ряба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916832"/>
            <a:ext cx="3168352" cy="1440160"/>
          </a:xfrm>
        </p:spPr>
        <p:txBody>
          <a:bodyPr>
            <a:normAutofit fontScale="3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1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Вышла </a:t>
            </a:r>
            <a:r>
              <a:rPr lang="ru-RU" sz="31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курочка гулять</a:t>
            </a:r>
          </a:p>
          <a:p>
            <a:r>
              <a:rPr lang="ru-RU" sz="31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31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Сочной  </a:t>
            </a:r>
            <a:r>
              <a:rPr lang="ru-RU" sz="31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травки пощипать</a:t>
            </a:r>
          </a:p>
          <a:p>
            <a:r>
              <a:rPr lang="ru-RU" sz="31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А </a:t>
            </a:r>
            <a:r>
              <a:rPr lang="ru-RU" sz="31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 ней ребятки,</a:t>
            </a:r>
          </a:p>
          <a:p>
            <a:r>
              <a:rPr lang="ru-RU" sz="31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Желтые цыплятки</a:t>
            </a:r>
          </a:p>
          <a:p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1753344" cy="233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1" y="2359151"/>
            <a:ext cx="3200400" cy="997841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</a:t>
            </a:r>
            <a:r>
              <a:rPr lang="ru-RU" sz="44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Ко-ко-ко,  ко-ко-ко, </a:t>
            </a:r>
          </a:p>
          <a:p>
            <a:r>
              <a:rPr lang="ru-RU" sz="44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Не ходите далеко,</a:t>
            </a:r>
          </a:p>
          <a:p>
            <a:r>
              <a:rPr lang="ru-RU" sz="44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Лапками гребите,</a:t>
            </a:r>
          </a:p>
          <a:p>
            <a:r>
              <a:rPr lang="ru-RU" sz="44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48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Зернышки</a:t>
            </a:r>
            <a:r>
              <a:rPr lang="ru-RU" sz="44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ищите».</a:t>
            </a:r>
            <a:endParaRPr lang="ru-RU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59" y="3645024"/>
            <a:ext cx="162018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вышла курочка гулять муз. игра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93"/>
    </mc:Choice>
    <mc:Fallback xmlns="">
      <p:transition spd="slow" advTm="56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1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226" objId="14"/>
        <p14:stopEvt time="56293" objId="1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05273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«Курочка-ряба»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514401"/>
            <a:ext cx="2603621" cy="3405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65" y="2072717"/>
            <a:ext cx="3637797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25236" y="5033146"/>
            <a:ext cx="312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Жили- </a:t>
            </a:r>
            <a:r>
              <a:rPr lang="ru-RU" dirty="0" smtClean="0">
                <a:solidFill>
                  <a:srgbClr val="0070C0"/>
                </a:solidFill>
              </a:rPr>
              <a:t>были </a:t>
            </a:r>
            <a:r>
              <a:rPr lang="ru-RU" dirty="0" smtClean="0">
                <a:solidFill>
                  <a:srgbClr val="0070C0"/>
                </a:solidFill>
              </a:rPr>
              <a:t>дед </a:t>
            </a:r>
            <a:r>
              <a:rPr lang="ru-RU" dirty="0" smtClean="0">
                <a:solidFill>
                  <a:srgbClr val="0070C0"/>
                </a:solidFill>
              </a:rPr>
              <a:t>да</a:t>
            </a:r>
            <a:r>
              <a:rPr lang="ru-RU" dirty="0" smtClean="0">
                <a:solidFill>
                  <a:srgbClr val="0070C0"/>
                </a:solidFill>
              </a:rPr>
              <a:t> баба.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>
                <a:solidFill>
                  <a:srgbClr val="0070C0"/>
                </a:solidFill>
              </a:rPr>
              <a:t>была у них </a:t>
            </a:r>
            <a:r>
              <a:rPr lang="ru-RU" dirty="0" smtClean="0">
                <a:solidFill>
                  <a:srgbClr val="0070C0"/>
                </a:solidFill>
              </a:rPr>
              <a:t>курочка Ряба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2963" y="4919938"/>
            <a:ext cx="363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Снесла курочка яичко , да не простое -  золотое.</a:t>
            </a:r>
            <a:endParaRPr lang="ru-RU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2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4"/>
    </mc:Choice>
    <mc:Fallback xmlns="">
      <p:transition spd="slow" advTm="5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6" y="1052736"/>
            <a:ext cx="3553438" cy="2288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54616" y="3501008"/>
            <a:ext cx="316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Дед бил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бил - </a:t>
            </a:r>
            <a:r>
              <a:rPr lang="ru-RU" dirty="0" smtClean="0">
                <a:solidFill>
                  <a:srgbClr val="0070C0"/>
                </a:solidFill>
              </a:rPr>
              <a:t>не разбил.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Баба </a:t>
            </a:r>
            <a:r>
              <a:rPr lang="ru-RU" dirty="0" smtClean="0">
                <a:solidFill>
                  <a:srgbClr val="0070C0"/>
                </a:solidFill>
              </a:rPr>
              <a:t>била, </a:t>
            </a:r>
            <a:r>
              <a:rPr lang="ru-RU" dirty="0" smtClean="0">
                <a:solidFill>
                  <a:srgbClr val="0070C0"/>
                </a:solidFill>
              </a:rPr>
              <a:t>била - </a:t>
            </a:r>
            <a:r>
              <a:rPr lang="ru-RU" dirty="0" smtClean="0">
                <a:solidFill>
                  <a:srgbClr val="0070C0"/>
                </a:solidFill>
              </a:rPr>
              <a:t>не  разбила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34542" y="4362782"/>
            <a:ext cx="2964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 </a:t>
            </a:r>
            <a:r>
              <a:rPr lang="ru-RU" sz="2000" dirty="0" smtClean="0">
                <a:solidFill>
                  <a:srgbClr val="0070C0"/>
                </a:solidFill>
              </a:rPr>
              <a:t>мышка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бежала, хвостиком махнула, - яичко упало и разбилось.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42" y="2196942"/>
            <a:ext cx="3193842" cy="1954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8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3"/>
    </mc:Choice>
    <mc:Fallback xmlns="">
      <p:transition spd="slow" advTm="12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4|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2|7.5|5.7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249</TotalTime>
  <Words>243</Words>
  <Application>Microsoft Office PowerPoint</Application>
  <PresentationFormat>Экран (4:3)</PresentationFormat>
  <Paragraphs>46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«Курочка Ряба» Развитие творческих способностей и речи детей посредствам театрализованной и музыкальной деятельности.</vt:lpstr>
      <vt:lpstr>• Предварительная работа</vt:lpstr>
      <vt:lpstr>Презентация PowerPoint</vt:lpstr>
      <vt:lpstr> Цель:</vt:lpstr>
      <vt:lpstr>Игра: Курочка -ряба</vt:lpstr>
      <vt:lpstr>Презентация PowerPoint</vt:lpstr>
      <vt:lpstr>Музыкальная игра: «Курочка-ряба»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serg</cp:lastModifiedBy>
  <cp:revision>22</cp:revision>
  <dcterms:created xsi:type="dcterms:W3CDTF">2019-01-11T03:52:27Z</dcterms:created>
  <dcterms:modified xsi:type="dcterms:W3CDTF">2019-03-12T15:01:38Z</dcterms:modified>
</cp:coreProperties>
</file>