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7" r:id="rId5"/>
    <p:sldId id="27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1" r:id="rId14"/>
    <p:sldId id="262" r:id="rId15"/>
    <p:sldId id="264" r:id="rId16"/>
    <p:sldId id="276" r:id="rId17"/>
    <p:sldId id="277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3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03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7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341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94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03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75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82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52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948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3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566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47B3-5677-4733-B782-1488BE4C947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9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422" y="745588"/>
            <a:ext cx="7068939" cy="3277771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«Диагностический альбом психолога «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Стимульный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материал для проведения психологического обследования детей 4-5 лет»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8142" y="4591665"/>
            <a:ext cx="4070555" cy="1445342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Разработчики: Романова Е.В.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Агишева О.В.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Сафонова Т.А.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Сафина Г.Р.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</a:t>
            </a:r>
            <a:r>
              <a:rPr lang="ru-RU" sz="16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Выханская</a:t>
            </a:r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И.В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</a:t>
            </a: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571" y="0"/>
            <a:ext cx="2306472" cy="23064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341" y="399490"/>
            <a:ext cx="1733265" cy="155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24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03" y="365126"/>
            <a:ext cx="86523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b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МЫШЛЕНИЯ</a:t>
            </a:r>
            <a:b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РАССМОТРИ КАРТИНКИ. КАК ТЫ ДУМАЕШЬ, ЧТО ПРОИЗОШЛО?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2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Содержимое 3" descr="C:\Users\про ноут\Documents\раб.документы\пособие\Лена\снеговики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47" y="1704321"/>
            <a:ext cx="4073572" cy="405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ро ноут\Documents\раб.документы\пособие\Лена\снеговики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908" y="2588795"/>
            <a:ext cx="4018377" cy="398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ПОСМОТРИ НА ФИГУРЫ И СКАЖИ, КАКАЯ ИЗ НИХ ЛИШНЯЯ?  ПОЧЕМУ ТЫ ТАК СЧИТАЕШЬ?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про ноут\Documents\раб.документы\пособие\Лена\зелёные квадраты 4-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00" y="1567602"/>
            <a:ext cx="4070838" cy="403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ро ноут\Documents\раб.документы\пособие\Лена\4-й с треуг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824" y="2694152"/>
            <a:ext cx="3976174" cy="396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13" y="127819"/>
            <a:ext cx="8681884" cy="17501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27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  ЭМОЦИОНАЛЬНОЙ   СФЕРЫ</a:t>
            </a:r>
            <a:br>
              <a:rPr lang="ru-RU" sz="27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КАКОЕ НАСТРОЕНИЕ У ДЕВОЧКИ? ПОЧЕМУ МАЛЬЧИК СПРЯТАЛСЯ ПОД ОДЕЯЛО?  ПОЧЕМУ МАМА РАССЕРДИЛАСЬ? ЧТО ПРОИЗОШЛО?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C:\Users\про ноут\Documents\раб.документы\пособие\горизонт\что случилось.jpg"/>
          <p:cNvPicPr>
            <a:picLocks noGrp="1"/>
          </p:cNvPicPr>
          <p:nvPr>
            <p:ph idx="1"/>
          </p:nvPr>
        </p:nvPicPr>
        <p:blipFill>
          <a:blip r:embed="rId2" cstate="print"/>
          <a:srcRect t="2832"/>
          <a:stretch>
            <a:fillRect/>
          </a:stretch>
        </p:blipFill>
        <p:spPr bwMode="auto">
          <a:xfrm>
            <a:off x="658761" y="2182761"/>
            <a:ext cx="7649497" cy="450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3458" y="676278"/>
            <a:ext cx="837708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59436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5943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про ноут\Desktop\пособие психологи\для титульног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12" y="49164"/>
            <a:ext cx="7132376" cy="680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ро ноут\Pictures\разные\разрезные картинки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155" y="3559276"/>
            <a:ext cx="3077181" cy="205962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2413" y="157316"/>
            <a:ext cx="1337187" cy="12880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27006" y="96884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Методические рекомендации к пособию «Диагностический альбом психолога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Стимульный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материал для проведения психологического обследования  детей 4-5 лет»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9509" y="255639"/>
            <a:ext cx="1102607" cy="1071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5760" y="200746"/>
            <a:ext cx="9465972" cy="84731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6365" y="270457"/>
            <a:ext cx="8364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 РАЗНЫХ ВИДОВ ПСИХИЧЕСКОЙ ДЕЯТЕЛЬНОСТИ</a:t>
            </a:r>
          </a:p>
          <a:p>
            <a:r>
              <a:rPr lang="ru-RU" sz="4000" dirty="0" smtClean="0"/>
              <a:t>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 восприятия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7652" y="1651022"/>
            <a:ext cx="875070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«Что забыл нарисовать художник?» (стр. 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Цель: исследование целостности зрительного восприятия, наблюдательности, активности зрительного внимания.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Инструкция: «Посмотри внимательно на картинку и догадайся, что забыл нарисовать художник».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 помощью задания определяются наблюдательность,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сформированность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целостного восприятия, способность концентрировать внимание на соответствующих объектах, представления о предметах и умение использовать при восприятии свой прошлый опыт и знания.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«Чего не хватает у каждого из предметов?» (стр. 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Цель: исследование целостности зрительного восприятия, наблюдательности, способности к сосредоточению внимания.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Инструкция: «Посмотри внимательно на картинку и догадайся, чего не хватает у каждого из предметов».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 помощью задания определяются наблюдательность,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сформированность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целостного восприятия, способность концентрировать внимание на соответствующих объектах, представления о предметах и умение использовать при восприятии свой прошлый опыт и знания.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218" y="200746"/>
            <a:ext cx="8651631" cy="629248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6365" y="270458"/>
            <a:ext cx="8546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ИССЛЕДОВАНИЕ ПАМЯТИ</a:t>
            </a:r>
          </a:p>
          <a:p>
            <a:endParaRPr lang="ru-RU" sz="4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812" y="1125416"/>
            <a:ext cx="86234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«Запомни предметы» (стр. 26-27)</a:t>
            </a:r>
          </a:p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Цель: изучение кратковременной зрительной памяти, концентрации, устойчивости, объёма внимания в процессе деятельности.</a:t>
            </a:r>
          </a:p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Инструкция: «Запомни все предметы, которые здесь нарисованы». Ребёнок рассматривает картинки одну минуту. Затем экспериментатор переворачивает картинку. «Что изменилось? Какого предмета не стало? А какой появился?».</a:t>
            </a:r>
          </a:p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помощью этого диагностического задания выясняются особенности кратковременной зрительной памяти и активного внимания.</a:t>
            </a:r>
          </a:p>
          <a:p>
            <a:pPr algn="just"/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6743" y="3178628"/>
            <a:ext cx="866502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endParaRPr lang="ru-RU" sz="14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endParaRPr lang="ru-RU" sz="14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Задание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«Запомни картинки» (стр. 24-25)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Цель: изучение кратковременной зрительной памяти, концентрации, устойчивости, объёма внимания в процессе деятельности.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Инструкция: «Назови все предметы и запомни их». Ребёнок рассматривает картинки одну минуту. Затем экспериментатор переворачивает картинку. «Вспомни, какие из этих предметов были нарисованы на предыдущей странице?»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943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 помощью этого диагностического задания выясняются особенности кратковременной зрительной памяти и активного внимания.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25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3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 МЫШЛЕНИЯ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12874"/>
            <a:ext cx="7886700" cy="516408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«Что произошло?» (стр. 29-31)</a:t>
            </a:r>
          </a:p>
          <a:p>
            <a:pPr algn="just">
              <a:buNone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Цель: выявить способность детей понять сюжет в целом, определить мысли и чувства людей на основании мимики и жестов персонажей; установить причинно-следственные связи, которые лежат в основе изображенной ситуации.</a:t>
            </a:r>
          </a:p>
          <a:p>
            <a:pPr algn="just">
              <a:buNone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Инструкция: «Рассмотри картинки. Как ты думаешь, что произошло?»</a:t>
            </a:r>
          </a:p>
          <a:p>
            <a:pPr algn="just">
              <a:buNone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результатов. Дети с нормальным умственным развитием понимают мысль, которую художник хотел передать в картине.</a:t>
            </a:r>
          </a:p>
          <a:p>
            <a:pPr algn="just">
              <a:buNone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Дети с задержкой психического развития испытывают значительные трудности, им нужна более ощутимая помощь (нуждаются в наводящих вопросах).</a:t>
            </a:r>
          </a:p>
          <a:p>
            <a:pPr algn="just">
              <a:buNone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Умственно отсталые дети ограничиваются простым описанием того, что они видят на картине, не понимают мимику и жесты персонажей. В процессе рассказа дети соскальзывают на описание знакомых по прежнему опыту ситуаций. Смысл картины им не доступен, помощь неэффективна. 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775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Желаем успеха в дальнейшей работе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детьми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987" y="403123"/>
            <a:ext cx="8397363" cy="577384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Диагностический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альбом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психолога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состоит их двух частей:</a:t>
            </a:r>
          </a:p>
          <a:p>
            <a:pPr algn="ctr"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В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первой части представлен практический материал для проведения психологического обследования детей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второй части (методические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даются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указания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проведению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психологического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обследования: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название методики, цель,  инструкция проведения,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анализ  полученных результатов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9341" y="399490"/>
            <a:ext cx="1733265" cy="1555845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571" y="0"/>
            <a:ext cx="2306472" cy="230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о ноут\Pictures\разные\1373846_html_m7b43de8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1071" y="540773"/>
            <a:ext cx="1917290" cy="157103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3290" y="2064774"/>
            <a:ext cx="7512483" cy="2635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Первая часть: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СТИМУЛЬНЫЙ МАТЕРИАЛ ДЛЯ ПРОВЕДЕНИЯ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ПСИХОЛОГИЧЕСКОГО ОБСЛЕДОВАНИЯ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ДЕТЕЙ 4-5 ЛЕТ</a:t>
            </a:r>
            <a:endParaRPr kumimoji="0" lang="ru-RU" sz="2000" b="1" i="0" u="none" strike="noStrike" kern="1200" normalizeH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075" y="737420"/>
            <a:ext cx="600133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ДИАГНОСТИЧЕСКИЙ</a:t>
            </a: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АЛЬБОМ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психолога</a:t>
            </a:r>
            <a:endParaRPr lang="ru-RU" sz="3200" b="1" dirty="0">
              <a:ln w="11430"/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про ноут\Pictures\всё для пособия\паровоз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9188">
            <a:off x="3629149" y="4840182"/>
            <a:ext cx="3429024" cy="1496849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528" y="167147"/>
            <a:ext cx="2306472" cy="230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     ВОСПРИЯТИЯ</a:t>
            </a:r>
            <a:b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ЗАБЫЛ НАРИСОВАТЬ ХУДОЖНИК?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ро ноут\Documents\раб.документы\пособие\без чего\чайник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14" y="2870137"/>
            <a:ext cx="2175521" cy="224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ро ноут\Documents\раб.документы\пособие\без чего\стол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2495" y="4562168"/>
            <a:ext cx="2472228" cy="209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ро ноут\Documents\раб.документы\пособие\без чего\заяц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684" y="3302996"/>
            <a:ext cx="2143227" cy="235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6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ПОСМОТРИ ВНИМАТЕЛЬНО НА КАРТИНКИ.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ЧЕГО НЕ ХВАТАЕТ У КАЖДОГО ИЗ ПРЕДМЕТОВ?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ро ноут\Documents\раб.документы\пособие\Лена\без чего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187" y="1012874"/>
            <a:ext cx="5922499" cy="561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7148"/>
            <a:ext cx="7886700" cy="152354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ИССЛЕДОВАНИЕ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ВНИМАНИЯ</a:t>
            </a:r>
            <a:b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КАКОЙ ИХ ВОЗДУШНЫХ ШАРИКОВ ДЕРЖИТ В РУКАХ ДЕВОЧКА? КАКОГО ОН ЦВЕТА?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Содержимое 3" descr="C:\Users\про ноут\Documents\раб.документы\пособие\Лена\ниточка - шарик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077" y="1759974"/>
            <a:ext cx="7541342" cy="485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 КАРТИНКИ. ЧЕМ ОНИ ОТЛИЧАЮТСЯ?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ро ноут\Pictures\клоуны сравни картинк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45" y="1582994"/>
            <a:ext cx="7737987" cy="496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71" y="365126"/>
            <a:ext cx="8554064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b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      ПАМЯТИ</a:t>
            </a:r>
            <a:b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ЗАПОМНИ ВСЕ ПРЕДМЕТЫ, КОТОРЫЕ ЗДЕСЬ НАРИСОВАНЫ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Содержимое 3" descr="C:\Users\про ноут\Documents\раб.документы\пособие\Лена\8 картинок зрит.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181" y="1563329"/>
            <a:ext cx="6371303" cy="510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ИЗМЕНИЛОСЬ? КАКОГО ПРЕДМЕТА НЕ СТАЛО?  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КАКОЙ ПОЯВИЛСЯ?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ро ноут\Documents\раб.документы\пособие\Лена\что изменилось 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052" y="1317524"/>
            <a:ext cx="6685935" cy="538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d73a559a20da7bd6e4711bd777774856b206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583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  ИССЛЕДОВАНИЕ     ВОСПРИЯТИЯ  ЧТО ЗАБЫЛ НАРИСОВАТЬ ХУДОЖНИК?  </vt:lpstr>
      <vt:lpstr> ПОСМОТРИ ВНИМАТЕЛЬНО НА КАРТИНКИ. ЧЕГО НЕ ХВАТАЕТ У КАЖДОГО ИЗ ПРЕДМЕТОВ? </vt:lpstr>
      <vt:lpstr>         ИССЛЕДОВАНИЕ   ВНИМАНИЯ  КАКОЙ ИХ ВОЗДУШНЫХ ШАРИКОВ ДЕРЖИТ В РУКАХ ДЕВОЧКА? КАКОГО ОН ЦВЕТА?</vt:lpstr>
      <vt:lpstr>  СРАВНИ КАРТИНКИ. ЧЕМ ОНИ ОТЛИЧАЮТСЯ?   </vt:lpstr>
      <vt:lpstr>                  ИССЛЕДОВАНИЕ      ПАМЯТИ     ЗАПОМНИ ВСЕ ПРЕДМЕТЫ, КОТОРЫЕ ЗДЕСЬ НАРИСОВАНЫ    </vt:lpstr>
      <vt:lpstr>    ЧТО ИЗМЕНИЛОСЬ? КАКОГО ПРЕДМЕТА НЕ СТАЛО?   А КАКОЙ ПОЯВИЛСЯ?    </vt:lpstr>
      <vt:lpstr>         ИССЛЕДОВАНИЕ   МЫШЛЕНИЯ  РАССМОТРИ КАРТИНКИ. КАК ТЫ ДУМАЕШЬ, ЧТО ПРОИЗОШЛО?  </vt:lpstr>
      <vt:lpstr>   ПОСМОТРИ НА ФИГУРЫ И СКАЖИ, КАКАЯ ИЗ НИХ ЛИШНЯЯ?  ПОЧЕМУ ТЫ ТАК СЧИТАЕШЬ?   </vt:lpstr>
      <vt:lpstr>          ИССЛЕДОВАНИЕ  ЭМОЦИОНАЛЬНОЙ   СФЕРЫ  КАКОЕ НАСТРОЕНИЕ У ДЕВОЧКИ? ПОЧЕМУ МАЛЬЧИК СПРЯТАЛСЯ ПОД ОДЕЯЛО?  ПОЧЕМУ МАМА РАССЕРДИЛАСЬ? ЧТО ПРОИЗОШЛО?    </vt:lpstr>
      <vt:lpstr>Слайд 13</vt:lpstr>
      <vt:lpstr>Слайд 14</vt:lpstr>
      <vt:lpstr>Слайд 15</vt:lpstr>
      <vt:lpstr>   ИССЛЕДОВАНИЕ МЫШЛЕНИЯ   </vt:lpstr>
      <vt:lpstr>Желаем успеха в дальнейшей работе  с детьми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Сергей</cp:lastModifiedBy>
  <cp:revision>31</cp:revision>
  <dcterms:created xsi:type="dcterms:W3CDTF">2014-12-18T18:27:43Z</dcterms:created>
  <dcterms:modified xsi:type="dcterms:W3CDTF">2015-12-17T13:59:37Z</dcterms:modified>
</cp:coreProperties>
</file>