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FCF22-CFAB-4691-84DC-9111412C99D2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7;&#1083;&#1086;&#1090;%20&#1075;&#1080;&#1087;&#1077;&#1088;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Водный транспорт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История создания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57192"/>
            <a:ext cx="5112568" cy="5760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Грамота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ы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3347864" cy="2204864"/>
          </a:xfrm>
          <a:prstGeom prst="rect">
            <a:avLst/>
          </a:prstGeom>
        </p:spPr>
      </p:pic>
      <p:pic>
        <p:nvPicPr>
          <p:cNvPr id="5" name="Рисунок 4" descr="0_1285af_342b7a19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6672"/>
            <a:ext cx="1045421" cy="1168915"/>
          </a:xfrm>
          <a:prstGeom prst="rect">
            <a:avLst/>
          </a:prstGeom>
        </p:spPr>
      </p:pic>
      <p:pic>
        <p:nvPicPr>
          <p:cNvPr id="6" name="Рисунок 5" descr="0_9007e_e57d1e7d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4664"/>
            <a:ext cx="1517154" cy="151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наши дни люди построили особые корабли. Они плывут, раскалывая лед своим прочным корпусом. Это –</a:t>
            </a:r>
            <a:r>
              <a:rPr lang="ru-RU" sz="2800" dirty="0" smtClean="0">
                <a:solidFill>
                  <a:srgbClr val="C00000"/>
                </a:solidFill>
              </a:rPr>
              <a:t> ледоколы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813690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пожарные</a:t>
            </a:r>
            <a:r>
              <a:rPr lang="ru-RU" sz="2400" dirty="0" smtClean="0"/>
              <a:t> помогают  бороться с пожарами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79682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нефтяники</a:t>
            </a:r>
            <a:r>
              <a:rPr lang="ru-RU" sz="2400" dirty="0" smtClean="0"/>
              <a:t> перевозят нефть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8436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подъемные краны </a:t>
            </a:r>
            <a:r>
              <a:rPr lang="ru-RU" sz="2400" dirty="0" smtClean="0"/>
              <a:t> помогают поднимать и грузить различный груз.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517232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Корабль – </a:t>
            </a:r>
            <a:r>
              <a:rPr lang="ru-RU" sz="2800" dirty="0" smtClean="0">
                <a:solidFill>
                  <a:srgbClr val="C00000"/>
                </a:solidFill>
              </a:rPr>
              <a:t>аэродром</a:t>
            </a:r>
            <a:r>
              <a:rPr lang="ru-RU" sz="2400" dirty="0" smtClean="0"/>
              <a:t> создан для морской авиации. С его взлетной полосы самолет может взлететь посреди океана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ing trai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6632"/>
            <a:ext cx="3552056" cy="1996440"/>
          </a:xfrm>
          <a:prstGeom prst="rect">
            <a:avLst/>
          </a:prstGeom>
        </p:spPr>
      </p:pic>
      <p:pic>
        <p:nvPicPr>
          <p:cNvPr id="7" name="Рисунок 6" descr="пл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680072" cy="2088232"/>
          </a:xfrm>
          <a:prstGeom prst="rect">
            <a:avLst/>
          </a:prstGeom>
        </p:spPr>
      </p:pic>
      <p:pic>
        <p:nvPicPr>
          <p:cNvPr id="8" name="Рисунок 7" descr="пар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528392" cy="2088233"/>
          </a:xfrm>
          <a:prstGeom prst="rect">
            <a:avLst/>
          </a:prstGeom>
        </p:spPr>
      </p:pic>
      <p:pic>
        <p:nvPicPr>
          <p:cNvPr id="9" name="Рисунок 8" descr="паро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437112"/>
            <a:ext cx="3496684" cy="2232248"/>
          </a:xfrm>
          <a:prstGeom prst="rect">
            <a:avLst/>
          </a:prstGeom>
        </p:spPr>
      </p:pic>
      <p:pic>
        <p:nvPicPr>
          <p:cNvPr id="11" name="Рисунок 10" descr="п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57700"/>
            <a:ext cx="3600400" cy="270030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611560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35896" y="4046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35896" y="134076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63888" y="22048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475656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339752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85786" y="5214950"/>
            <a:ext cx="757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/>
              <a:t>Для передвижения по рекам и озерам люди сделали </a:t>
            </a:r>
            <a:r>
              <a:rPr lang="ru-RU" sz="3600" dirty="0" smtClean="0">
                <a:solidFill>
                  <a:srgbClr val="FF0000"/>
                </a:solidFill>
                <a:hlinkClick r:id="rId2" action="ppaction://hlinkfile"/>
              </a:rPr>
              <a:t>плот.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тран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7715304" cy="4857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Затем появилась </a:t>
            </a:r>
            <a:r>
              <a:rPr lang="ru-RU" sz="4000" dirty="0" smtClean="0">
                <a:solidFill>
                  <a:srgbClr val="C00000"/>
                </a:solidFill>
              </a:rPr>
              <a:t>лодка.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У разных народов лодки назывались по-разному : пирога,</a:t>
            </a:r>
            <a:r>
              <a:rPr lang="en-US" sz="2400" dirty="0" smtClean="0"/>
              <a:t> </a:t>
            </a:r>
            <a:r>
              <a:rPr lang="ru-RU" sz="2400" dirty="0" smtClean="0"/>
              <a:t>каноэ, челн.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72264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6612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большому челну приставили парус и получился парусный  корабль - </a:t>
            </a:r>
            <a:r>
              <a:rPr lang="ru-RU" sz="3600" dirty="0" smtClean="0">
                <a:solidFill>
                  <a:srgbClr val="C00000"/>
                </a:solidFill>
              </a:rPr>
              <a:t>ладья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Кроме парусов на корабли ставили весла. Люди гребли, приводя корабль в движение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21" y="332656"/>
            <a:ext cx="8014357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45224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корабли стали оснащать многоярусными парусами. Так появились - </a:t>
            </a:r>
            <a:r>
              <a:rPr lang="ru-RU" sz="2800" dirty="0" smtClean="0">
                <a:solidFill>
                  <a:srgbClr val="C00000"/>
                </a:solidFill>
              </a:rPr>
              <a:t>каравелла, фрегат, шхуна.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6612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Поставив на корабль паровую машину и приспособив лопасти, человек научился делать </a:t>
            </a:r>
            <a:r>
              <a:rPr lang="ru-RU" sz="3200" dirty="0" smtClean="0">
                <a:solidFill>
                  <a:srgbClr val="C00000"/>
                </a:solidFill>
              </a:rPr>
              <a:t>пароходы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пар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08912" cy="4968552"/>
          </a:xfrm>
          <a:prstGeom prst="rect">
            <a:avLst/>
          </a:prstGeom>
        </p:spPr>
      </p:pic>
      <p:pic>
        <p:nvPicPr>
          <p:cNvPr id="7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589240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заменили паровой двигатель на тепловой, который  работает на жидком топливе – мазуте. Судно назвали – </a:t>
            </a:r>
            <a:r>
              <a:rPr lang="ru-RU" sz="2800" dirty="0" smtClean="0">
                <a:solidFill>
                  <a:srgbClr val="C00000"/>
                </a:solidFill>
              </a:rPr>
              <a:t>теплоход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тепл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8352928" cy="4392488"/>
          </a:xfrm>
          <a:prstGeom prst="rect">
            <a:avLst/>
          </a:prstGeom>
        </p:spPr>
      </p:pic>
      <p:pic>
        <p:nvPicPr>
          <p:cNvPr id="8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3690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7332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созданием  теплового двигателя появилось много новых изобретений. В том числе – </a:t>
            </a:r>
            <a:r>
              <a:rPr lang="ru-RU" sz="3200" dirty="0" smtClean="0">
                <a:solidFill>
                  <a:srgbClr val="C00000"/>
                </a:solidFill>
              </a:rPr>
              <a:t>подводная лодка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90C6F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A0CD6"/>
      </a:hlink>
      <a:folHlink>
        <a:srgbClr val="FFF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187</Words>
  <Application>Microsoft Office PowerPoint</Application>
  <PresentationFormat>Экран (4:3)</PresentationFormat>
  <Paragraphs>15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Водный транспорт История создания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sasha&amp;egor&amp;julia</cp:lastModifiedBy>
  <cp:revision>86</cp:revision>
  <dcterms:created xsi:type="dcterms:W3CDTF">2012-11-01T18:41:51Z</dcterms:created>
  <dcterms:modified xsi:type="dcterms:W3CDTF">2016-02-13T14:18:56Z</dcterms:modified>
</cp:coreProperties>
</file>