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34travel.me/post/letnijj-otpusk-na-krajjnem-sever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Разгадайте ребус</a:t>
            </a:r>
            <a:endParaRPr lang="ru-RU" sz="6600" dirty="0"/>
          </a:p>
        </p:txBody>
      </p:sp>
      <p:pic>
        <p:nvPicPr>
          <p:cNvPr id="6" name="Объект 5" descr="ÑÐµÐ±ÑÑÑ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86" y="3081337"/>
            <a:ext cx="1457905" cy="213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ÑÐµÐ±ÑÑÑ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44" y="3094317"/>
            <a:ext cx="15113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ÑÐµÐ±ÑÑÑ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88" y="3081337"/>
            <a:ext cx="15113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ÑÐµÐ±ÑÑÑ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71" y="2595282"/>
            <a:ext cx="1398494" cy="220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ÑÐµÐ±ÑÑÑ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99" y="2810434"/>
            <a:ext cx="15113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ÑÐµÐ±ÑÑÑ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0" y="2810434"/>
            <a:ext cx="15113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ÑÐµÐ±ÑÑÑ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06" y="2750919"/>
            <a:ext cx="2189996" cy="183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ÑÐµÐ±ÑÑÑ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45" y="3059344"/>
            <a:ext cx="152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ÑÐµÐ±ÑÑÑ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62" y="3059344"/>
            <a:ext cx="152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ÑÐµÐ±ÑÑÑ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346" y="2955969"/>
            <a:ext cx="1831148" cy="163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9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76" y="624110"/>
            <a:ext cx="10071848" cy="2038408"/>
          </a:xfrm>
        </p:spPr>
        <p:txBody>
          <a:bodyPr>
            <a:normAutofit fontScale="90000"/>
          </a:bodyPr>
          <a:lstStyle/>
          <a:p>
            <a:r>
              <a:rPr lang="ru-RU" dirty="0"/>
              <a:t>Кредитные, банковские </a:t>
            </a:r>
            <a:r>
              <a:rPr lang="ru-RU" dirty="0" smtClean="0"/>
              <a:t>карты </a:t>
            </a:r>
            <a:r>
              <a:rPr lang="ru-RU" dirty="0"/>
              <a:t>имеют магнитную полоску на одной стороне, которая кодирует необходимую информацию.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ÐÐ°ÑÑÐ¸Ð½ÐºÐ¸ Ð¿Ð¾ Ð·Ð°Ð¿ÑÐ¾ÑÑ ÐÑÐµÐ´Ð¸ÑÐ½ÑÐµ, Ð±Ð°Ð½ÐºÐ¾Ð²ÑÐºÐ¸Ðµ ÐºÐ°ÑÑÑ ÐºÐ°ÑÑÐ¸Ð½Ðº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60" y="3589210"/>
            <a:ext cx="5049567" cy="31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ÑÐµÐ´Ð¸ÑÐ½ÑÐµ, Ð±Ð°Ð½ÐºÐ¾Ð²ÑÐºÐ¸Ðµ ÐºÐ°ÑÑÑ ÐºÐ°ÑÑÐ¸Ð½ÐºÐ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53" y="2111188"/>
            <a:ext cx="5207047" cy="39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6413" y="624110"/>
            <a:ext cx="9958200" cy="1280890"/>
          </a:xfrm>
        </p:spPr>
        <p:txBody>
          <a:bodyPr/>
          <a:lstStyle/>
          <a:p>
            <a:r>
              <a:rPr lang="ru-RU" dirty="0"/>
              <a:t>телевизоры и компьютерные мониторы </a:t>
            </a:r>
            <a:endParaRPr lang="ru-RU" dirty="0"/>
          </a:p>
        </p:txBody>
      </p:sp>
      <p:pic>
        <p:nvPicPr>
          <p:cNvPr id="9218" name="Picture 2" descr="ÐÐ°ÑÑÐ¸Ð½ÐºÐ¸ Ð¿Ð¾ Ð·Ð°Ð¿ÑÐ¾ÑÑ ÑÐµÐ»ÐµÐ²Ð¸Ð·Ð¾ÑÑ Ð¸ ÐºÐ¾Ð¼Ð¿ÑÑÑÐµÑÐ½ÑÐµ Ð¼Ð¾Ð½Ð¸ÑÐ¾ÑÑ ÐºÐ°ÑÑÐ¸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04" y="1647918"/>
            <a:ext cx="8618491" cy="42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16859"/>
            <a:ext cx="10031505" cy="1488141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Компас - является намагниченным указателем, который может свободно вращаться и ориентируется на направление магнитного поля </a:t>
            </a:r>
            <a:endParaRPr lang="ru-RU" dirty="0"/>
          </a:p>
        </p:txBody>
      </p:sp>
      <p:pic>
        <p:nvPicPr>
          <p:cNvPr id="10242" name="Picture 2" descr="ÐÐ°ÑÑÐ¸Ð½ÐºÐ¸ Ð¿Ð¾ Ð·Ð°Ð¿ÑÐ¾ÑÑ â¢ ÐÐ¾Ð¼Ð¿Ð°Ñ -  ÐºÐ°ÑÑÐ¸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02" y="2351684"/>
            <a:ext cx="3202758" cy="43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Ð°ÑÑÐ¸Ð½ÐºÐ¸ Ð¿Ð¾ Ð·Ð°Ð¿ÑÐ¾ÑÑ â¢ ÐÐ¾Ð¼Ð¿Ð°Ñ - 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45" y="2484624"/>
            <a:ext cx="4905667" cy="37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Игрушки</a:t>
            </a:r>
            <a:endParaRPr lang="ru-RU" sz="5400" dirty="0"/>
          </a:p>
        </p:txBody>
      </p:sp>
      <p:pic>
        <p:nvPicPr>
          <p:cNvPr id="11266" name="Picture 2" descr="ÐÐ°ÑÑÐ¸Ð½ÐºÐ¸ Ð¿Ð¾ Ð·Ð°Ð¿ÑÐ¾ÑÑ Ð¸Ð³ÑÑÑÐºÐ¸ Ñ Ð¼Ð°Ð³Ð½Ð¸ÑÐ°Ð¼Ð¸ ÐºÐ°ÑÑÐ¸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22" y="2018552"/>
            <a:ext cx="3468407" cy="35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ÐÐ°ÑÑÐ¸Ð½ÐºÐ¸ Ð¿Ð¾ Ð·Ð°Ð¿ÑÐ¾ÑÑ Ð¸Ð³ÑÑÑÐºÐ¸ Ñ Ð¼Ð°Ð³Ð½Ð¸ÑÐ°Ð¼Ð¸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87" y="2234733"/>
            <a:ext cx="3524095" cy="35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ÐÐ°ÑÑÐ¸Ð½ÐºÐ¸ Ð¿Ð¾ Ð·Ð°Ð¿ÑÐ¾ÑÑ Ð¸Ð³ÑÑÑÐºÐ¸ Ñ Ð¼Ð°Ð³Ð½Ð¸ÑÐ°Ð¼Ð¸ ÐºÐ°ÑÑÐ¸Ð½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89" y="3174719"/>
            <a:ext cx="3348538" cy="33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224" y="349624"/>
            <a:ext cx="10085293" cy="1555376"/>
          </a:xfrm>
        </p:spPr>
        <p:txBody>
          <a:bodyPr>
            <a:normAutofit fontScale="90000"/>
          </a:bodyPr>
          <a:lstStyle/>
          <a:p>
            <a:r>
              <a:rPr lang="ru-RU" dirty="0"/>
              <a:t>Медицинские учреждения используют методы магнитного резонанса для сканирования различных органов в организме человека и для хирургических целей. </a:t>
            </a:r>
            <a:endParaRPr lang="ru-RU" dirty="0"/>
          </a:p>
        </p:txBody>
      </p:sp>
      <p:pic>
        <p:nvPicPr>
          <p:cNvPr id="122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45" y="2866651"/>
            <a:ext cx="4734041" cy="36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08" y="2602447"/>
            <a:ext cx="5739851" cy="38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3647" y="242047"/>
            <a:ext cx="10286999" cy="2514600"/>
          </a:xfrm>
        </p:spPr>
        <p:txBody>
          <a:bodyPr>
            <a:noAutofit/>
          </a:bodyPr>
          <a:lstStyle/>
          <a:p>
            <a:r>
              <a:rPr lang="ru-RU" sz="2800" dirty="0"/>
              <a:t>Наш земной шар – это огромный космический магнит. Впервые эту мысль высказал английский физик Уильям Гильберт. У него есть свои магнитные полюсы и свое магнитное поле. Именно оно и заставляет стрелку компаса ориентироваться все время в определенном направлении. </a:t>
            </a:r>
            <a:endParaRPr lang="ru-RU" sz="2800" dirty="0"/>
          </a:p>
        </p:txBody>
      </p:sp>
      <p:pic>
        <p:nvPicPr>
          <p:cNvPr id="13314" name="Picture 2" descr="ÐÐ°ÑÑÐ¸Ð½ÐºÐ¸ Ð¿Ð¾ Ð·Ð°Ð¿ÑÐ¾ÑÑ Ð°Ð½Ð³Ð»Ð¸Ð¹ÑÐºÐ¸Ð¹ ÑÐ¸Ð·Ð¸Ðº Ð£Ð¸Ð»ÑÑÐ¼ ÐÐ¸Ð»ÑÐ±ÐµÑÑ.  ÐºÐ°ÑÑÐ¸Ð½ÐºÐ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59" y="3188694"/>
            <a:ext cx="3872753" cy="32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Ð°ÑÑÐ¸Ð½ÐºÐ¸ Ð¿Ð¾ Ð·Ð°Ð¿ÑÐ¾ÑÑ  Ð°Ð½Ð³Ð»Ð¸Ð¹ÑÐºÐ¸Ð¹ ÑÐ¸Ð·Ð¸Ðº Ð£Ð¸Ð»ÑÑÐ¼ ÐÐ¸Ð»ÑÐ±ÐµÑÑ.  ÐºÐ°ÑÑÐ¸Ð½Ðº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4" y="2971893"/>
            <a:ext cx="3092823" cy="37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29" y="349623"/>
            <a:ext cx="10703859" cy="1949823"/>
          </a:xfrm>
        </p:spPr>
        <p:txBody>
          <a:bodyPr>
            <a:normAutofit fontScale="90000"/>
          </a:bodyPr>
          <a:lstStyle/>
          <a:p>
            <a:r>
              <a:rPr lang="ru-RU" sz="4400" b="1" i="1" dirty="0"/>
              <a:t>магнитные бури</a:t>
            </a:r>
            <a:r>
              <a:rPr lang="ru-RU" sz="4400" dirty="0"/>
              <a:t> </a:t>
            </a:r>
            <a:r>
              <a:rPr lang="ru-RU" dirty="0"/>
              <a:t>– кратковременные изменения магнитного поля Земли, которые сильно влияют на стрелку компаса. Наблюдения показывают, что появление магнитных бурь связано с солнечной активностью.</a:t>
            </a:r>
            <a:endParaRPr lang="ru-RU" dirty="0"/>
          </a:p>
        </p:txBody>
      </p:sp>
      <p:pic>
        <p:nvPicPr>
          <p:cNvPr id="14338" name="Picture 2" descr="ÐÐ°ÑÑÐ¸Ð½ÐºÐ¸ Ð¿Ð¾ Ð·Ð°Ð¿ÑÐ¾ÑÑ Ð¼Ð°Ð³Ð½Ð¸ÑÐ½ÑÐµ Ð±ÑÑÐ¸  ÐºÐ°ÑÑÐ¸Ð½Ðº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4" y="3074894"/>
            <a:ext cx="5200924" cy="280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Ð°ÑÑÐ¸Ð½ÐºÐ¸ Ð¿Ð¾ Ð·Ð°Ð¿ÑÐ¾ÑÑ Ð¼Ð°Ð³Ð½Ð¸ÑÐ½ÑÐµ Ð±ÑÑÐ¸  ÐºÐ°ÑÑÐ¸Ð½ÐºÐ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791492"/>
            <a:ext cx="5516375" cy="28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542" y="107576"/>
            <a:ext cx="9864070" cy="1797424"/>
          </a:xfrm>
        </p:spPr>
        <p:txBody>
          <a:bodyPr>
            <a:noAutofit/>
          </a:bodyPr>
          <a:lstStyle/>
          <a:p>
            <a:r>
              <a:rPr lang="ru-RU" sz="3200" b="1" i="1" dirty="0"/>
              <a:t>П</a:t>
            </a:r>
            <a:r>
              <a:rPr lang="ru-RU" sz="3200" b="1" i="1" dirty="0" smtClean="0"/>
              <a:t>олярное сияние </a:t>
            </a:r>
            <a:r>
              <a:rPr lang="ru-RU" sz="3200" dirty="0" smtClean="0"/>
              <a:t>в </a:t>
            </a:r>
            <a:r>
              <a:rPr lang="ru-RU" sz="3200" dirty="0"/>
              <a:t>России полярное сияние можно наблюдать в Мурманск, Архангельск, Воркуту, </a:t>
            </a:r>
            <a:r>
              <a:rPr lang="ru-RU" sz="3200" dirty="0">
                <a:solidFill>
                  <a:schemeClr val="tx1"/>
                </a:solidFill>
                <a:hlinkClick r:id="rId2"/>
              </a:rPr>
              <a:t>Нарьян-Мар</a:t>
            </a:r>
            <a:r>
              <a:rPr lang="ru-RU" sz="3200" dirty="0"/>
              <a:t>, Норильск. Но и нам с вами, жителям Санкт – Петербурга, тоже может повести.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873188"/>
            <a:ext cx="4313864" cy="3777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ÐÐ°ÑÑÐ¸Ð½ÐºÐ¸ Ð¿Ð¾ Ð·Ð°Ð¿ÑÐ¾ÑÑ ÐÐ¾Ð»ÑÑÐ½Ð¾Ðµ ÑÐ¸ÑÐ½Ð¸Ðµ  ÐºÐ°ÑÑÐ¸Ð½Ðº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5" y="2740920"/>
            <a:ext cx="6138112" cy="3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ÐÐ°ÑÑÐ¸Ð½ÐºÐ¸ Ð¿Ð¾ Ð·Ð°Ð¿ÑÐ¾ÑÑ ÐÐ¾Ð»ÑÑÐ½Ð¾Ðµ ÑÐ¸ÑÐ½Ð¸Ðµ  ÐºÐ°ÑÑÐ¸Ð½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47" y="2172632"/>
            <a:ext cx="4589264" cy="45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18" y="624110"/>
            <a:ext cx="9756493" cy="1280890"/>
          </a:xfrm>
        </p:spPr>
        <p:txBody>
          <a:bodyPr>
            <a:normAutofit/>
          </a:bodyPr>
          <a:lstStyle/>
          <a:p>
            <a:r>
              <a:rPr lang="ru-RU" dirty="0"/>
              <a:t>8 ноября 2017 года в Санкт- Петербурге жители наблюдали северное сияние. </a:t>
            </a:r>
            <a:endParaRPr lang="ru-RU" dirty="0"/>
          </a:p>
        </p:txBody>
      </p:sp>
      <p:pic>
        <p:nvPicPr>
          <p:cNvPr id="5" name="Объект 4" descr="https://img-fotki.yandex.ru/get/878955/291235184.48/0_14842c_3c205579_XXXL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8" y="2435146"/>
            <a:ext cx="4849605" cy="356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img-fotki.yandex.ru/get/892702/291235184.48/0_14842a_c63e8a45_XXXL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24" y="2435146"/>
            <a:ext cx="4276163" cy="3562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5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ÐÐ°ÑÑÐ¸Ð½ÐºÐ¸ Ð¿Ð¾ Ð·Ð°Ð¿ÑÐ¾ÑÑ Ð²Ð·Ð°Ð¸Ð¼Ð¾Ð´ÐµÐ¹ÑÑÐ²Ð¸Ðµ Ð¼Ð°Ð³Ð½Ð¸ÑÐ¾Ð² Ð·Ð°Ð´Ð°Ð½Ð¸Ñ ÐºÐ°ÑÑÐ¸Ð½Ðº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87" y="219803"/>
            <a:ext cx="9994247" cy="6530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3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801906"/>
            <a:ext cx="8915399" cy="2975475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Постоянные магниты. Магнитное поле Земли.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физики: Еремина М.А.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0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4329" y="624110"/>
            <a:ext cx="9810283" cy="1280890"/>
          </a:xfrm>
        </p:spPr>
        <p:txBody>
          <a:bodyPr>
            <a:noAutofit/>
          </a:bodyPr>
          <a:lstStyle/>
          <a:p>
            <a:r>
              <a:rPr lang="ru-RU" sz="4400" i="1" dirty="0"/>
              <a:t>Давайте поищем варианты, чтобы закончить фразу: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88459" y="2541494"/>
            <a:ext cx="9716153" cy="3369728"/>
          </a:xfrm>
        </p:spPr>
        <p:txBody>
          <a:bodyPr>
            <a:normAutofit/>
          </a:bodyPr>
          <a:lstStyle/>
          <a:p>
            <a:pPr lvl="0"/>
            <a:r>
              <a:rPr lang="ru-RU" sz="4800" dirty="0"/>
              <a:t>-  Я знаю…</a:t>
            </a:r>
          </a:p>
          <a:p>
            <a:pPr lvl="0"/>
            <a:r>
              <a:rPr lang="ru-RU" sz="4800" dirty="0" smtClean="0"/>
              <a:t>- </a:t>
            </a:r>
            <a:r>
              <a:rPr lang="ru-RU" sz="4800" dirty="0"/>
              <a:t>У меня получилось… </a:t>
            </a:r>
          </a:p>
          <a:p>
            <a:pPr lvl="0"/>
            <a:r>
              <a:rPr lang="ru-RU" sz="4800" dirty="0"/>
              <a:t>- Мне понравилось….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100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/>
              <a:t>Домашнее задание. </a:t>
            </a:r>
            <a:br>
              <a:rPr lang="ru-RU" sz="5400" b="1" dirty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2894" y="2133599"/>
            <a:ext cx="9191718" cy="4280647"/>
          </a:xfrm>
        </p:spPr>
        <p:txBody>
          <a:bodyPr/>
          <a:lstStyle/>
          <a:p>
            <a:r>
              <a:rPr lang="ru-RU" sz="3600" b="1" dirty="0" smtClean="0"/>
              <a:t>§§ </a:t>
            </a:r>
            <a:r>
              <a:rPr lang="ru-RU" sz="3600" b="1" dirty="0"/>
              <a:t>61,62 упр.43</a:t>
            </a:r>
            <a:endParaRPr lang="ru-RU" sz="3600" dirty="0"/>
          </a:p>
          <a:p>
            <a:r>
              <a:rPr lang="ru-RU" sz="3600" b="1" dirty="0"/>
              <a:t>Дополнительное задание.</a:t>
            </a:r>
            <a:endParaRPr lang="ru-RU" sz="3600" dirty="0"/>
          </a:p>
          <a:p>
            <a:r>
              <a:rPr lang="ru-RU" sz="3600" dirty="0"/>
              <a:t>Написать мини сочинение по теме: « Если исчезнет магнитное поле Земли»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1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435" y="624110"/>
            <a:ext cx="9837177" cy="1280890"/>
          </a:xfrm>
        </p:spPr>
        <p:txBody>
          <a:bodyPr>
            <a:normAutofit/>
          </a:bodyPr>
          <a:lstStyle/>
          <a:p>
            <a:r>
              <a:rPr lang="ru-RU" dirty="0" smtClean="0"/>
              <a:t>Выделите </a:t>
            </a:r>
            <a:r>
              <a:rPr lang="ru-RU" dirty="0"/>
              <a:t>и запишите себе в </a:t>
            </a:r>
            <a:r>
              <a:rPr lang="ru-RU" dirty="0" smtClean="0"/>
              <a:t>тетрадь те задачи, которые считаете важными.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7435" y="2133600"/>
            <a:ext cx="9837177" cy="4347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/>
              <a:t>    Задачи</a:t>
            </a:r>
            <a:r>
              <a:rPr lang="ru-RU" sz="3000" b="1" dirty="0"/>
              <a:t>:</a:t>
            </a:r>
            <a:endParaRPr lang="ru-RU" sz="3000" dirty="0"/>
          </a:p>
          <a:p>
            <a:pPr lvl="0"/>
            <a:r>
              <a:rPr lang="ru-RU" sz="3000" dirty="0"/>
              <a:t>Усвоить понятия постоянного магнита, магнитного поля Земли.</a:t>
            </a:r>
          </a:p>
          <a:p>
            <a:pPr lvl="0"/>
            <a:r>
              <a:rPr lang="ru-RU" sz="3000" dirty="0"/>
              <a:t>Исследовать взаимодействие полюсов двух магнитов.</a:t>
            </a:r>
          </a:p>
          <a:p>
            <a:pPr lvl="0"/>
            <a:r>
              <a:rPr lang="ru-RU" sz="3000" dirty="0"/>
              <a:t>Познакомиться со свойствами магнитного поля.</a:t>
            </a:r>
          </a:p>
          <a:p>
            <a:pPr lvl="0"/>
            <a:r>
              <a:rPr lang="ru-RU" sz="3000" dirty="0"/>
              <a:t>Расширить кругозор в области магнитных явлений.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3968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64" y="174812"/>
            <a:ext cx="8732930" cy="654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ÑÐ±ÑÑÐ¸Ð¹ ÐºÐ°Ð¼ÐµÐ½Ñ ÐÑÑÐ¾ÑÐ¸Ñ Ð¼Ð°Ð³Ð½Ð¸ÑÐ°  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68" y="0"/>
            <a:ext cx="8867401" cy="66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µÑÑÐµÑÑÐ²ÐµÐ½Ð½ÑÐµ Ð¸ Ð¸ÑÐºÑÑÑÑÐ²ÐµÐ½Ð½ÑÐµ Ð¼Ð°Ð³Ð½Ð¸ÑÑ  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58" y="-1"/>
            <a:ext cx="9190130" cy="68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/>
              <a:t>Работа с текстом учебника.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1566" y="1653987"/>
            <a:ext cx="4733364" cy="461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Прочитайте текст учебника на стр. 173 (последний абзац) и найдите ответ на вопрос: как французский учёный Ампер объяснил намагниченность железа и стали?</a:t>
            </a:r>
          </a:p>
          <a:p>
            <a:endParaRPr lang="ru-RU" dirty="0"/>
          </a:p>
        </p:txBody>
      </p:sp>
      <p:pic>
        <p:nvPicPr>
          <p:cNvPr id="5122" name="Picture 2" descr="ÐÐ°ÑÑÐ¸Ð½ÐºÐ¸ Ð¿Ð¾ Ð·Ð°Ð¿ÑÐ¾ÑÑ Ð³Ð¸Ð¿Ð¾ÑÐµÐ·Ð° ÐÐ¼Ð¿ÐµÑÐ°   ÐºÐ°ÑÑÐ¸Ð½ÐºÐ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58" y="2205318"/>
            <a:ext cx="4860833" cy="27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76" y="470647"/>
            <a:ext cx="10031506" cy="1434353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Магнитные свойства атомов, так же, как и все их свойства, находят отражение в Периодической системе элементов Д.И. Менделеева. Изменению номера элемента в таблице Менделеева соответствует изменение структуры электронных оболочек атома.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5715000" cy="4670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Дмитрий Иванович Менделеев (1834-1907) – русский ученый-энциклопедист. В 1869 г. открыл периодический закон химических элементов — один из основных законов естествознания. </a:t>
            </a:r>
            <a:endParaRPr lang="ru-RU" sz="3200" dirty="0"/>
          </a:p>
        </p:txBody>
      </p:sp>
      <p:pic>
        <p:nvPicPr>
          <p:cNvPr id="6" name="Объект 5" descr="ÐÐ°ÑÑÐ¸Ð½ÐºÐ¸ Ð¿Ð¾ Ð·Ð°Ð¿ÑÐ¾ÑÑ ÐÐµÐ½Ð´ÐµÐ»ÐµÐµÐ²  ÐºÐ°ÑÑÐ¸Ð½ÐºÐ¸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271958"/>
            <a:ext cx="4946090" cy="3631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3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Магнитные носители информации: жесткие диски, дискеты</a:t>
            </a:r>
            <a:endParaRPr lang="ru-RU" dirty="0"/>
          </a:p>
        </p:txBody>
      </p:sp>
      <p:pic>
        <p:nvPicPr>
          <p:cNvPr id="7170" name="Picture 2" descr="ÐÐ°ÑÑÐ¸Ð½ÐºÐ¸ Ð¿Ð¾ Ð·Ð°Ð¿ÑÐ¾ÑÑ â¢ Ð¶ÐµÑÑÐºÐ¸Ðµ Ð´Ð¸ÑÐºÐ¸, Ð´Ð¸ÑÐºÐµÑÑ  ÐºÐ°ÑÑÐ¸Ð½Ðº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3" y="2126222"/>
            <a:ext cx="5520189" cy="267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â¢ Ð¶ÐµÑÑÐºÐ¸Ðµ Ð´Ð¸ÑÐºÐ¸, Ð´Ð¸ÑÐºÐµÑÑ  ÐºÐ°ÑÑÐ¸Ð½ÐºÐ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82" y="2126222"/>
            <a:ext cx="5711818" cy="43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307</Words>
  <Application>Microsoft Office PowerPoint</Application>
  <PresentationFormat>Широкоэкранный</PresentationFormat>
  <Paragraphs>31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Легкий дым</vt:lpstr>
      <vt:lpstr>Разгадайте ребус</vt:lpstr>
      <vt:lpstr>Постоянные магниты. Магнитное поле Земли. </vt:lpstr>
      <vt:lpstr>Выделите и запишите себе в тетрадь те задачи, которые считаете важными.</vt:lpstr>
      <vt:lpstr>Презентация PowerPoint</vt:lpstr>
      <vt:lpstr>Презентация PowerPoint</vt:lpstr>
      <vt:lpstr>Презентация PowerPoint</vt:lpstr>
      <vt:lpstr>Работа с текстом учебника. </vt:lpstr>
      <vt:lpstr>Магнитные свойства атомов, так же, как и все их свойства, находят отражение в Периодической системе элементов Д.И. Менделеева. Изменению номера элемента в таблице Менделеева соответствует изменение структуры электронных оболочек атома.  </vt:lpstr>
      <vt:lpstr>Магнитные носители информации: жесткие диски, дискеты</vt:lpstr>
      <vt:lpstr>Кредитные, банковские карты имеют магнитную полоску на одной стороне, которая кодирует необходимую информацию.  </vt:lpstr>
      <vt:lpstr>телевизоры и компьютерные мониторы </vt:lpstr>
      <vt:lpstr>Компас - является намагниченным указателем, который может свободно вращаться и ориентируется на направление магнитного поля </vt:lpstr>
      <vt:lpstr>Игрушки</vt:lpstr>
      <vt:lpstr>Медицинские учреждения используют методы магнитного резонанса для сканирования различных органов в организме человека и для хирургических целей. </vt:lpstr>
      <vt:lpstr>Наш земной шар – это огромный космический магнит. Впервые эту мысль высказал английский физик Уильям Гильберт. У него есть свои магнитные полюсы и свое магнитное поле. Именно оно и заставляет стрелку компаса ориентироваться все время в определенном направлении. </vt:lpstr>
      <vt:lpstr>магнитные бури – кратковременные изменения магнитного поля Земли, которые сильно влияют на стрелку компаса. Наблюдения показывают, что появление магнитных бурь связано с солнечной активностью.</vt:lpstr>
      <vt:lpstr>Полярное сияние в России полярное сияние можно наблюдать в Мурманск, Архангельск, Воркуту, Нарьян-Мар, Норильск. Но и нам с вами, жителям Санкт – Петербурга, тоже может повести.</vt:lpstr>
      <vt:lpstr>8 ноября 2017 года в Санкт- Петербурге жители наблюдали северное сияние. </vt:lpstr>
      <vt:lpstr>Презентация PowerPoint</vt:lpstr>
      <vt:lpstr>Давайте поищем варианты, чтобы закончить фразу: </vt:lpstr>
      <vt:lpstr>Домашнее задание.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Разгадайте ребус</dc:title>
  <dc:creator>PC</dc:creator>
  <cp:lastModifiedBy>PC</cp:lastModifiedBy>
  <cp:revision>14</cp:revision>
  <dcterms:created xsi:type="dcterms:W3CDTF">2019-02-25T17:40:49Z</dcterms:created>
  <dcterms:modified xsi:type="dcterms:W3CDTF">2019-02-25T19:15:51Z</dcterms:modified>
</cp:coreProperties>
</file>