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8" r:id="rId4"/>
    <p:sldId id="259" r:id="rId5"/>
    <p:sldId id="263" r:id="rId6"/>
    <p:sldId id="264" r:id="rId7"/>
    <p:sldId id="260" r:id="rId8"/>
    <p:sldId id="261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928934"/>
            <a:ext cx="7772400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450057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>
                    <a:lumMod val="75000"/>
                  </a:schemeClr>
                </a:solidFill>
                <a:latin typeface="Segoe Scrip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71802" y="274638"/>
            <a:ext cx="56149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A46E3-768E-4F35-ADD1-6DBC408A5260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002060"/>
          </a:solidFill>
          <a:latin typeface="Segoe Scrip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Sego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Segoe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Segoe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Segoe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79512" y="2132856"/>
            <a:ext cx="8784976" cy="2564904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«Использование технологии </a:t>
            </a:r>
            <a:r>
              <a:rPr lang="ru-RU" sz="4000" b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флексагон</a:t>
            </a:r>
            <a:r>
              <a:rPr lang="ru-RU" sz="40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40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40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продуктивной деятельности  дошкольников» </a:t>
            </a:r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5517232"/>
            <a:ext cx="6400800" cy="1340768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Полина Викторовна </a:t>
            </a:r>
            <a:r>
              <a:rPr lang="ru-RU" sz="18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Жиганова</a:t>
            </a:r>
            <a:endParaRPr lang="ru-RU" sz="1800" b="1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ru-RU" sz="1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18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оспитатель МАДОУ № 97</a:t>
            </a:r>
          </a:p>
          <a:p>
            <a:pPr algn="r"/>
            <a:r>
              <a:rPr lang="ru-RU" sz="1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18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ервая квалификационная  категория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Лисенок\Desktop\флксаг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76672"/>
            <a:ext cx="5256584" cy="2956828"/>
          </a:xfrm>
          <a:prstGeom prst="rect">
            <a:avLst/>
          </a:prstGeom>
          <a:noFill/>
        </p:spPr>
      </p:pic>
      <p:pic>
        <p:nvPicPr>
          <p:cNvPr id="5" name="Picture 3" descr="C:\Users\Лисенок\Desktop\флексагон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645024"/>
            <a:ext cx="5199901" cy="2924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Лисенок\Desktop\4 д открытка.jpg"/>
          <p:cNvPicPr>
            <a:picLocks noChangeAspect="1" noChangeArrowheads="1"/>
          </p:cNvPicPr>
          <p:nvPr/>
        </p:nvPicPr>
        <p:blipFill>
          <a:blip r:embed="rId2" cstate="print"/>
          <a:srcRect t="16400" r="-5124" b="12201"/>
          <a:stretch>
            <a:fillRect/>
          </a:stretch>
        </p:blipFill>
        <p:spPr bwMode="auto">
          <a:xfrm>
            <a:off x="755576" y="980728"/>
            <a:ext cx="8203378" cy="5013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Лисенок\Desktop\IMG_2559.JPG"/>
          <p:cNvPicPr>
            <a:picLocks noChangeAspect="1" noChangeArrowheads="1"/>
          </p:cNvPicPr>
          <p:nvPr/>
        </p:nvPicPr>
        <p:blipFill>
          <a:blip r:embed="rId2" cstate="print"/>
          <a:srcRect t="10833" b="7149"/>
          <a:stretch>
            <a:fillRect/>
          </a:stretch>
        </p:blipFill>
        <p:spPr bwMode="auto">
          <a:xfrm>
            <a:off x="5868144" y="260648"/>
            <a:ext cx="2820635" cy="3084584"/>
          </a:xfrm>
          <a:prstGeom prst="rect">
            <a:avLst/>
          </a:prstGeom>
          <a:noFill/>
        </p:spPr>
      </p:pic>
      <p:pic>
        <p:nvPicPr>
          <p:cNvPr id="3" name="Picture 5" descr="C:\Users\Лисенок\Desktop\IMG_2560.JPG"/>
          <p:cNvPicPr>
            <a:picLocks noChangeAspect="1" noChangeArrowheads="1"/>
          </p:cNvPicPr>
          <p:nvPr/>
        </p:nvPicPr>
        <p:blipFill>
          <a:blip r:embed="rId3" cstate="print"/>
          <a:srcRect t="23750" b="9051"/>
          <a:stretch>
            <a:fillRect/>
          </a:stretch>
        </p:blipFill>
        <p:spPr bwMode="auto">
          <a:xfrm>
            <a:off x="1331640" y="4005064"/>
            <a:ext cx="2893220" cy="2592288"/>
          </a:xfrm>
          <a:prstGeom prst="rect">
            <a:avLst/>
          </a:prstGeom>
          <a:noFill/>
        </p:spPr>
      </p:pic>
      <p:pic>
        <p:nvPicPr>
          <p:cNvPr id="4" name="Picture 2" descr="C:\Users\Лисенок\Desktop\IMG_2556.JPG"/>
          <p:cNvPicPr>
            <a:picLocks noChangeAspect="1" noChangeArrowheads="1"/>
          </p:cNvPicPr>
          <p:nvPr/>
        </p:nvPicPr>
        <p:blipFill>
          <a:blip r:embed="rId4" cstate="print"/>
          <a:srcRect t="13561" b="14761"/>
          <a:stretch>
            <a:fillRect/>
          </a:stretch>
        </p:blipFill>
        <p:spPr bwMode="auto">
          <a:xfrm>
            <a:off x="1835696" y="764704"/>
            <a:ext cx="2787774" cy="2664296"/>
          </a:xfrm>
          <a:prstGeom prst="rect">
            <a:avLst/>
          </a:prstGeom>
          <a:noFill/>
        </p:spPr>
      </p:pic>
      <p:pic>
        <p:nvPicPr>
          <p:cNvPr id="5" name="Picture 3" descr="C:\Users\Лисенок\Desktop\IMG_2558.JPG"/>
          <p:cNvPicPr>
            <a:picLocks noChangeAspect="1" noChangeArrowheads="1"/>
          </p:cNvPicPr>
          <p:nvPr/>
        </p:nvPicPr>
        <p:blipFill>
          <a:blip r:embed="rId5" cstate="print"/>
          <a:srcRect t="18765" b="12999"/>
          <a:stretch>
            <a:fillRect/>
          </a:stretch>
        </p:blipFill>
        <p:spPr bwMode="auto">
          <a:xfrm>
            <a:off x="5436096" y="3933056"/>
            <a:ext cx="2928055" cy="266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исенок\Desktop\IMG_2552.JPG"/>
          <p:cNvPicPr>
            <a:picLocks noChangeAspect="1" noChangeArrowheads="1"/>
          </p:cNvPicPr>
          <p:nvPr/>
        </p:nvPicPr>
        <p:blipFill>
          <a:blip r:embed="rId2" cstate="print"/>
          <a:srcRect l="10345" t="4138" r="21379" b="689"/>
          <a:stretch>
            <a:fillRect/>
          </a:stretch>
        </p:blipFill>
        <p:spPr bwMode="auto">
          <a:xfrm>
            <a:off x="2267744" y="188640"/>
            <a:ext cx="6120680" cy="6398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Лисенок\Desktop\IMG_2533.JPG"/>
          <p:cNvPicPr>
            <a:picLocks noChangeAspect="1" noChangeArrowheads="1"/>
          </p:cNvPicPr>
          <p:nvPr/>
        </p:nvPicPr>
        <p:blipFill>
          <a:blip r:embed="rId2" cstate="print"/>
          <a:srcRect t="7340" b="5810"/>
          <a:stretch>
            <a:fillRect/>
          </a:stretch>
        </p:blipFill>
        <p:spPr bwMode="auto">
          <a:xfrm>
            <a:off x="827584" y="1556792"/>
            <a:ext cx="7848872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Лисенок\Desktop\IMG_25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60648"/>
            <a:ext cx="4283968" cy="3212976"/>
          </a:xfrm>
          <a:prstGeom prst="rect">
            <a:avLst/>
          </a:prstGeom>
          <a:noFill/>
        </p:spPr>
      </p:pic>
      <p:pic>
        <p:nvPicPr>
          <p:cNvPr id="3" name="Picture 2" descr="C:\Users\Лисенок\Desktop\IMG_25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12976"/>
            <a:ext cx="4572267" cy="34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Лисенок\Desktop\IMG_2534.JPG"/>
          <p:cNvPicPr>
            <a:picLocks noChangeAspect="1" noChangeArrowheads="1"/>
          </p:cNvPicPr>
          <p:nvPr/>
        </p:nvPicPr>
        <p:blipFill>
          <a:blip r:embed="rId2" cstate="print"/>
          <a:srcRect t="9686"/>
          <a:stretch>
            <a:fillRect/>
          </a:stretch>
        </p:blipFill>
        <p:spPr bwMode="auto">
          <a:xfrm>
            <a:off x="1012622" y="620688"/>
            <a:ext cx="8131378" cy="56166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38995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6CBAE7C-7048-44F2-AB09-D8270679EEA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TS010389959</Template>
  <TotalTime>14</TotalTime>
  <Words>10</Words>
  <Application>Microsoft Office PowerPoint</Application>
  <PresentationFormat>Экран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TS010389959</vt:lpstr>
      <vt:lpstr>  «Использование технологии флексагон в продуктивной деятельности  дошкольников»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«Создание 4D открыток с использованием технологии Флексагон»</dc:title>
  <dc:creator>Лисенок</dc:creator>
  <cp:lastModifiedBy>Nick Hunter</cp:lastModifiedBy>
  <cp:revision>6</cp:revision>
  <dcterms:created xsi:type="dcterms:W3CDTF">2018-12-02T12:55:52Z</dcterms:created>
  <dcterms:modified xsi:type="dcterms:W3CDTF">2019-03-03T15:45:27Z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TC103899599990</vt:lpwstr>
  </property>
</Properties>
</file>