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2B48A-571C-4AD2-87A6-45E27F5A584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C323-DB7B-41D3-BD81-A67211AA8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41;&#1077;&#1079;&#1099;&#1084;&#1103;&#1085;&#1085;&#1099;&#1081;&#1074;&#1077;&#1083;&#1080;&#1082;&#1072;&#1085;%202.wma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1571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Полина Викторовна Жиганова</a:t>
            </a:r>
          </a:p>
          <a:p>
            <a:pPr algn="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 МАДОУ № 97</a:t>
            </a:r>
          </a:p>
          <a:p>
            <a:pPr algn="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первая квалификационная  категория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0888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«Знакомимся с гжельскими </a:t>
            </a:r>
            <a:r>
              <a:rPr lang="ru-RU" sz="4400" b="1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узорами» </a:t>
            </a:r>
            <a:endParaRPr lang="ru-RU" sz="4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 - 00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20889" y="-49092"/>
            <a:ext cx="4990256" cy="705678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elik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7" y="476672"/>
            <a:ext cx="5644605" cy="5472608"/>
          </a:xfrm>
          <a:prstGeom prst="rect">
            <a:avLst/>
          </a:prstGeom>
        </p:spPr>
      </p:pic>
      <p:pic>
        <p:nvPicPr>
          <p:cNvPr id="7" name="Безымянныйвеликан 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nsen_dikke_man_met_bloeme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76672"/>
            <a:ext cx="4785494" cy="562211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88023" cy="3501007"/>
          </a:xfrm>
          <a:prstGeom prst="rect">
            <a:avLst/>
          </a:prstGeom>
        </p:spPr>
      </p:pic>
      <p:pic>
        <p:nvPicPr>
          <p:cNvPr id="5" name="Рисунок 4" descr="130124121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4355976" cy="3573016"/>
          </a:xfrm>
          <a:prstGeom prst="rect">
            <a:avLst/>
          </a:prstGeom>
        </p:spPr>
      </p:pic>
      <p:pic>
        <p:nvPicPr>
          <p:cNvPr id="6" name="Рисунок 5" descr="gzhel-skaya-igrush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1008"/>
            <a:ext cx="4788024" cy="3356992"/>
          </a:xfrm>
          <a:prstGeom prst="rect">
            <a:avLst/>
          </a:prstGeom>
        </p:spPr>
      </p:pic>
      <p:pic>
        <p:nvPicPr>
          <p:cNvPr id="7" name="Рисунок 6" descr="DSC_0234_03_en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429001"/>
            <a:ext cx="4355976" cy="3429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 - 00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20889" y="-49092"/>
            <a:ext cx="4990256" cy="705678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 - 000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492183" y="-107807"/>
            <a:ext cx="4561651" cy="645068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1 - 000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92183" y="-107807"/>
            <a:ext cx="4561651" cy="645068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- 00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19774" y="408618"/>
            <a:ext cx="4849683" cy="685799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- 0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479814" y="-95438"/>
            <a:ext cx="4849683" cy="685799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Untitled.FR12гжель ручная - 000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1783" y="-95438"/>
            <a:ext cx="4849683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- 0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35798" y="48578"/>
            <a:ext cx="4849683" cy="685799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16</Words>
  <Application>Microsoft Office PowerPoint</Application>
  <PresentationFormat>Экран (4:3)</PresentationFormat>
  <Paragraphs>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Nick Hunter</cp:lastModifiedBy>
  <cp:revision>15</cp:revision>
  <dcterms:created xsi:type="dcterms:W3CDTF">2015-11-22T11:40:02Z</dcterms:created>
  <dcterms:modified xsi:type="dcterms:W3CDTF">2019-03-03T15:38:44Z</dcterms:modified>
</cp:coreProperties>
</file>