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914400" y="3733800"/>
            <a:ext cx="7848600" cy="23622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«Кризис трёх лет».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533400"/>
            <a:ext cx="3657600" cy="3663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600" y="838200"/>
            <a:ext cx="5867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 2.5-3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года жизни ребёнка  происходит очень важный психический процесс: это первое яркое выражение своего «Я», это его попытка самостоятельно отдалиться от матери, удлинить психологическую пуповину, научиться многое делать самому и как - то решать свои проблемы.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ÐÐ°ÑÑÐ¸Ð½ÐºÐ¸ Ð¿Ð¾ Ð·Ð°Ð¿ÑÐ¾ÑÑ ÐºÐ°ÑÑÐ¸Ð½ÐºÐ° ÑÐµÐ±ÐµÐ½Ð¾Ðº ÐºÐ°Ð¿ÑÐ¸Ð·Ð½Ð¸ÑÐ°ÐµÑ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505200"/>
            <a:ext cx="4114800" cy="31272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3401" y="457201"/>
            <a:ext cx="7696199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хочу научиться отстаивать свое мнение!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хочу, чтобы со мной считались!</a:t>
            </a:r>
            <a:endParaRPr lang="ru-RU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уже могу это делать САМ!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хочу понять, что можно в этом мире, а что – нет!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протестую не против тебя лично, мама, а против того, какими были наши отношения раньше, я хочу быть более самостоятельным!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хочу научиться добиваться тех целей, которые поставил!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хочу, чтобы мне давали больше свободы выбора!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хочу иметь «свою территорию, где я решаю, как и что делать!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4" name="Picture 4" descr="ÐÐ°ÑÑÐ¸Ð½ÐºÐ¸ Ð¿Ð¾ Ð·Ð°Ð¿ÑÐ¾ÑÑ ÐºÐ°ÑÑÐ¸Ð½ÐºÐ° ÑÐµÐ±ÐµÐ½Ð¾Ðº ÐÐ£ÐÐÐÐ¢ ÐÐÐ¯ ÐÐÐ¢ÐÐ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810000"/>
            <a:ext cx="4191000" cy="25760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2600" y="533401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Семь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симптомов кризиса 3-х лет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8200" y="11430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Негативизм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представляет собой попытку малыша проявить собственную независимость. Другими словами кроха на любое предложение, услышанное от родителей, отвечает отрицательно – «нет» становится его любимым слов</a:t>
            </a:r>
            <a:r>
              <a:rPr lang="ru-RU" dirty="0" smtClean="0"/>
              <a:t>ом.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14400" y="2362201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Упрямства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это крайняя степень проявления воли, необходимого для ребенка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качества.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2971800"/>
            <a:ext cx="7010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Капризность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демонстрация собственной значимости для других, ощущение своего «Я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». 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Эгоизм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в здоровом виде чувство «самостоятельности», собственное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достоинство. 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Агрессивность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крайняя форма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самозащиты.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Замкнутость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неадекватная форма проявления здоровой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осторожности.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14400" y="4953000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Строптивость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поведении детей направлена против системы воспитания, уклада жизни, устоявшегося до трех лет.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457200"/>
            <a:ext cx="88392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74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Что необходимо знать родителям о детском упрямстве и капризности: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Период упрямства и капризности начинается примерно с 18 месяцев;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правило, фаза эта заканчивается к 3.5 - 4 годам (случайные приступы упрямства в более старшем возрасте - тоже вещь вполне нормальная);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Пик упрямства приходится на 2.5 - 3 года жизни;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Мальчики упрямятся сильнее, чем девочки.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Девочки капризничают чаще, чем мальчики.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кризисный период приступы упрямства и капризности случаются у детей по 5 раз в день (у некоторых - до 19 раз);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дети по достижении 4 лет все еще продолжают часто упрямиться и капризничать, то вероятнее всего речь идет о «фиксированном» упрямстве, истеричности, как удобных способах манипулирования ребенком своими родителями. Чаще всего это результат соглашательского поведения родителей, поддавшихся нажиму со стороны ребенка, нередко ради своего спокойствия.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17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57200" y="152400"/>
            <a:ext cx="8001000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74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 могут сделать родители: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придавайте большого значения упрямству и капризности. Примите это как необходимость.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 время приступа упрямства оставайтесь рядом, дайте ребенку почувствовать, что вы его понимаете.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пытайтесь во время приступа что - то внушать ребенку. Это бесполезно. Ругань не имеет смысла, шлепки еще сильнее будоражат.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Истеричность и капризность требуют зрителей, не прибегайте к помощи посторонних: «Посмотрите, какая плохая девочка,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ай-я-яй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!». Ребенку только это и нужно.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сдавайтесь даже тогда, когда приступ у ребенка протекает в общественном месте. Чаще всего помогает только одно - взять его за руку и увести.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Постарайтесь схитрить: «Ох, какая у меня есть интересная игрушка, книжка, штучка!», «А что это за окном ворона делает?» - подобные маневры заинтересуют и отвлекут.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17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Будьте в поведении с ребенком настойчивы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сказали "Нет!", значит :"Нет".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174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559</Words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«Кризис трёх лет».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Кризис трёх лет.</dc:title>
  <dc:creator>home</dc:creator>
  <cp:lastModifiedBy>home</cp:lastModifiedBy>
  <cp:revision>12</cp:revision>
  <dcterms:created xsi:type="dcterms:W3CDTF">2019-02-24T12:07:07Z</dcterms:created>
  <dcterms:modified xsi:type="dcterms:W3CDTF">2019-02-24T13:42:19Z</dcterms:modified>
</cp:coreProperties>
</file>