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  <p:sldMasterId id="2147483737" r:id="rId3"/>
    <p:sldMasterId id="2147483751" r:id="rId4"/>
    <p:sldMasterId id="2147483806" r:id="rId5"/>
    <p:sldMasterId id="2147483856" r:id="rId6"/>
    <p:sldMasterId id="2147484017" r:id="rId7"/>
    <p:sldMasterId id="2147484030" r:id="rId8"/>
    <p:sldMasterId id="2147484043" r:id="rId9"/>
  </p:sldMasterIdLst>
  <p:notesMasterIdLst>
    <p:notesMasterId r:id="rId33"/>
  </p:notesMasterIdLst>
  <p:sldIdLst>
    <p:sldId id="382" r:id="rId10"/>
    <p:sldId id="343" r:id="rId11"/>
    <p:sldId id="385" r:id="rId12"/>
    <p:sldId id="357" r:id="rId13"/>
    <p:sldId id="300" r:id="rId14"/>
    <p:sldId id="360" r:id="rId15"/>
    <p:sldId id="359" r:id="rId16"/>
    <p:sldId id="362" r:id="rId17"/>
    <p:sldId id="332" r:id="rId18"/>
    <p:sldId id="256" r:id="rId19"/>
    <p:sldId id="386" r:id="rId20"/>
    <p:sldId id="317" r:id="rId21"/>
    <p:sldId id="369" r:id="rId22"/>
    <p:sldId id="367" r:id="rId23"/>
    <p:sldId id="370" r:id="rId24"/>
    <p:sldId id="372" r:id="rId25"/>
    <p:sldId id="363" r:id="rId26"/>
    <p:sldId id="377" r:id="rId27"/>
    <p:sldId id="326" r:id="rId28"/>
    <p:sldId id="378" r:id="rId29"/>
    <p:sldId id="313" r:id="rId30"/>
    <p:sldId id="388" r:id="rId31"/>
    <p:sldId id="31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 autoAdjust="0"/>
    <p:restoredTop sz="94660"/>
  </p:normalViewPr>
  <p:slideViewPr>
    <p:cSldViewPr>
      <p:cViewPr varScale="1">
        <p:scale>
          <a:sx n="116" d="100"/>
          <a:sy n="116" d="100"/>
        </p:scale>
        <p:origin x="146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7DC7A-57D8-454A-82BC-C813B0037AF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2718E-BA55-439B-8BA7-9B63994B4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25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eaLnBrk="0">
              <a:lnSpc>
                <a:spcPct val="100000"/>
              </a:lnSpc>
              <a:buSzTx/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eaLnBrk="0">
              <a:lnSpc>
                <a:spcPct val="100000"/>
              </a:lnSpc>
              <a:buSzTx/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eaLnBrk="0">
              <a:defRPr/>
            </a:lvl1pPr>
          </a:lstStyle>
          <a:p>
            <a:fld id="{2DC3B4EC-13BE-41E8-81D3-86D234460F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9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71562-C48E-4393-A9C7-E2B8C72798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75FB6-CAE0-4980-9478-22254DAA41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44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FDF4-34B1-4AEB-96B4-30539A0605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4CBC8-1510-4799-85AE-8C24E3B753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63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D2EF-A3DC-4A17-9ABF-5B70CAFD84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B85EB-A35B-4801-9CD5-B6469A4792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72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D6F1-F54B-471C-ABE8-DBAB566F19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B7349-8F82-42F9-A915-7C549DDFD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94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EE07-E5A6-4CB8-B1C5-9E5C504E98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A0EFF-C467-44D3-9D83-4A82C39103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0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08E91-35DD-4A44-B5BE-622D170FB0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A81A5-B832-4516-8200-B9CE1E6EAD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BB5CA-0F99-425A-99C0-D4B89B810F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23FD-0A2D-4B66-A63F-63649EC3A5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9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47741-5075-4051-93A9-A197E189E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784C9-F0E5-4D02-A5BD-F2CD3A441A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5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7B0F-F225-4C8C-961F-86DB28D1CA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E9FB3-1560-420D-9DC3-C8EB6CFF5D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58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BB28-B1A9-41F6-B738-FE206B1164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D10E7-6898-4324-9708-2EDE54A547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203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B3E53-4288-4267-BE8E-6C032139B2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5162-D16B-435D-8B20-52A7B26AA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3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eaLnBrk="0">
              <a:lnSpc>
                <a:spcPct val="100000"/>
              </a:lnSpc>
              <a:buSzTx/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eaLnBrk="0">
              <a:lnSpc>
                <a:spcPct val="100000"/>
              </a:lnSpc>
              <a:buSzTx/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eaLnBrk="0">
              <a:defRPr/>
            </a:lvl1pPr>
          </a:lstStyle>
          <a:p>
            <a:fld id="{2DC3B4EC-13BE-41E8-81D3-86D234460F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86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97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781175"/>
            <a:ext cx="3898900" cy="4471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2813" y="1781175"/>
            <a:ext cx="3900487" cy="4471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1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335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40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8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5750" y="255588"/>
            <a:ext cx="1987550" cy="5997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255588"/>
            <a:ext cx="5811837" cy="5997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22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54D841-FD93-472F-9508-D6DC917223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8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2A162-040A-4105-95EA-01C473E5A4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8B477-F926-4037-B5E8-5C2DCBFD758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37687-88F7-4516-A858-99F0FDA384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2FE05-A7A3-43B8-8524-FDA353A1C68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794AC-35E7-4D95-8DC3-3C589FD167A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29A20-38EC-4117-8ADF-499B777DD3D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44C44-63B9-4380-A67E-B928DAAB2A7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4EEAF-40B5-4576-BC9A-31B18EA2054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A05AE-249E-48EC-B529-FBD904B1BA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F0835-10DC-448B-A4D0-0003E7CE3BA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5FB3B0F-555B-400F-89A2-5EA117B67BF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0FA5E6-8B47-498B-AFD4-92D7C474D2C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6283-29E0-4C0D-B8A9-76CE6BE37B3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184A7-6E23-4AB0-B1F0-D598689954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A0520-49B2-4156-9D70-1FD2A9F0205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E7F07-050D-4C33-B976-70350D0D1C0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F8A7E-39FE-4366-8C26-FFBA300ABA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D679E-8404-48CC-BDB3-988D55F067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3787-890B-4872-A4FB-7CC920E5AED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91349-BA11-44ED-96F2-A229D101B7E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05FF9-D65A-4039-96DF-5D1FEC0A0C7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16133-D472-41B5-A2BE-BB3ED9768AA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67A6F-21B5-49AF-8F25-95CA3BBEB5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6424D97-A626-41B8-B097-4B8BCCAEB7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3E5F59-DC02-4844-8B2A-A92AADA983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22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54D841-FD93-472F-9508-D6DC917223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700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2A162-040A-4105-95EA-01C473E5A4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8B477-F926-4037-B5E8-5C2DCBFD758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37687-88F7-4516-A858-99F0FDA384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2FE05-A7A3-43B8-8524-FDA353A1C68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794AC-35E7-4D95-8DC3-3C589FD167A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29A20-38EC-4117-8ADF-499B777DD3D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44C44-63B9-4380-A67E-B928DAAB2A7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4EEAF-40B5-4576-BC9A-31B18EA2054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A05AE-249E-48EC-B529-FBD904B1BA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F0835-10DC-448B-A4D0-0003E7CE3BA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5FB3B0F-555B-400F-89A2-5EA117B67BF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0FA5E6-8B47-498B-AFD4-92D7C474D2C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8163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Образец заголовка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63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9F06-9964-4447-8307-4657227E608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C6BD-6457-4B3E-9BF9-3B70D30C24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85B8D-2B79-4AFE-8688-9B0EEB35F4B1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16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26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04844-F748-4CBF-8CA5-EF36BBEC36E6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22C4C-DFC2-4F3D-AD3F-60228F18F23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D0F1-C6FA-4D9E-8781-B5EF29ECE6F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F19E-300B-4444-895D-551C749272E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C4853-ED76-4745-9B7E-85EC3BF95456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3DF4F-F04C-4CB1-94E3-03E6A15D8C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EB469-C969-46BE-9388-A6CCDEA0869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3888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1688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BBC85-2BA3-4535-8F4D-DBDF91CB828B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01688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2688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1803-A4FD-4B49-A80C-68C29AFBFE6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01688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92688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92688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729C7-9091-428C-A17F-4883CDD848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1688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92688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0EF08-3019-4AFB-8980-F6E794F0680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01688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3AD0B-B5B5-4E44-BC52-4180F183E3A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71562-C48E-4393-A9C7-E2B8C72798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75FB6-CAE0-4980-9478-22254DAA41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3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FDF4-34B1-4AEB-96B4-30539A0605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4CBC8-1510-4799-85AE-8C24E3B753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1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D2EF-A3DC-4A17-9ABF-5B70CAFD84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B85EB-A35B-4801-9CD5-B6469A4792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81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D6F1-F54B-471C-ABE8-DBAB566F19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B7349-8F82-42F9-A915-7C549DDFD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60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EE07-E5A6-4CB8-B1C5-9E5C504E98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A0EFF-C467-44D3-9D83-4A82C39103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96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08E91-35DD-4A44-B5BE-622D170FB0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A81A5-B832-4516-8200-B9CE1E6EAD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56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BB5CA-0F99-425A-99C0-D4B89B810F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23FD-0A2D-4B66-A63F-63649EC3A5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2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47741-5075-4051-93A9-A197E189E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784C9-F0E5-4D02-A5BD-F2CD3A441A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0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7B0F-F225-4C8C-961F-86DB28D1CA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E9FB3-1560-420D-9DC3-C8EB6CFF5D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67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BB28-B1A9-41F6-B738-FE206B1164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D10E7-6898-4324-9708-2EDE54A547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6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B3E53-4288-4267-BE8E-6C032139B2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5162-D16B-435D-8B20-52A7B26AA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5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eaLnBrk="0">
              <a:lnSpc>
                <a:spcPct val="100000"/>
              </a:lnSpc>
              <a:buSzTx/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eaLnBrk="0">
              <a:lnSpc>
                <a:spcPct val="100000"/>
              </a:lnSpc>
              <a:buSzTx/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eaLnBrk="0">
              <a:defRPr/>
            </a:lvl1pPr>
          </a:lstStyle>
          <a:p>
            <a:fld id="{2DC3B4EC-13BE-41E8-81D3-86D234460F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56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71562-C48E-4393-A9C7-E2B8C72798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75FB6-CAE0-4980-9478-22254DAA41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1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FDF4-34B1-4AEB-96B4-30539A0605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4CBC8-1510-4799-85AE-8C24E3B753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52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D2EF-A3DC-4A17-9ABF-5B70CAFD84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B85EB-A35B-4801-9CD5-B6469A4792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7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D6F1-F54B-471C-ABE8-DBAB566F19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B7349-8F82-42F9-A915-7C549DDFD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44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EE07-E5A6-4CB8-B1C5-9E5C504E98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A0EFF-C467-44D3-9D83-4A82C39103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35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08E91-35DD-4A44-B5BE-622D170FB0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A81A5-B832-4516-8200-B9CE1E6EAD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2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BB5CA-0F99-425A-99C0-D4B89B810F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23FD-0A2D-4B66-A63F-63649EC3A5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9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47741-5075-4051-93A9-A197E189E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784C9-F0E5-4D02-A5BD-F2CD3A441A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39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7B0F-F225-4C8C-961F-86DB28D1CA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E9FB3-1560-420D-9DC3-C8EB6CFF5D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49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BB28-B1A9-41F6-B738-FE206B1164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D10E7-6898-4324-9708-2EDE54A547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30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B3E53-4288-4267-BE8E-6C032139B2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5162-D16B-435D-8B20-52A7B26AA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44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255588"/>
            <a:ext cx="7802562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781175"/>
            <a:ext cx="7951787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3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657225" y="6419850"/>
            <a:ext cx="8486775" cy="87313"/>
          </a:xfrm>
          <a:prstGeom prst="roundRect">
            <a:avLst>
              <a:gd name="adj" fmla="val 1852"/>
            </a:avLst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803400" y="6611938"/>
            <a:ext cx="7340600" cy="87312"/>
          </a:xfrm>
          <a:prstGeom prst="roundRect">
            <a:avLst>
              <a:gd name="adj" fmla="val 1852"/>
            </a:avLst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3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 kern="1200">
          <a:solidFill>
            <a:srgbClr val="FF9966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i="1">
          <a:solidFill>
            <a:srgbClr val="FF9966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618A34-F25F-4D33-9563-150E55CF9C6D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11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734814-31B9-4260-8E4F-B547955D383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32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618A34-F25F-4D33-9563-150E55CF9C6D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203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33FDD3-6737-476B-A5E3-2458D60A8A3F}" type="slidenum">
              <a:rPr lang="en-US" altLang="ru-RU">
                <a:solidFill>
                  <a:srgbClr val="000000"/>
                </a:solidFill>
                <a:latin typeface="Century Schoolbook" panose="020406040505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2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Schoolbook" panose="02040604050505020304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Schoolbook" panose="02040604050505020304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Schoolbook" panose="02040604050505020304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Schoolbook" panose="02040604050505020304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Schoolbook" panose="02040604050505020304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Schoolbook" panose="02040604050505020304" pitchFamily="18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Schoolbook" panose="02040604050505020304" pitchFamily="18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Schoolbook" panose="02040604050505020304" pitchFamily="18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Schoolbook" panose="02040604050505020304" pitchFamily="18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218E3-25C6-45C2-A1FB-ACC3EE57FC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62CCE7-7A18-4952-81D4-27B5538C23D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0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218E3-25C6-45C2-A1FB-ACC3EE57FC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62CCE7-7A18-4952-81D4-27B5538C23D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4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218E3-25C6-45C2-A1FB-ACC3EE57FC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62CCE7-7A18-4952-81D4-27B5538C23D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5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</p:spTree>
    <p:extLst>
      <p:ext uri="{BB962C8B-B14F-4D97-AF65-F5344CB8AC3E}">
        <p14:creationId xmlns:p14="http://schemas.microsoft.com/office/powerpoint/2010/main" val="4691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224136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C:\Users\Алексей\Desktop\День Победы\vetera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" y="1388"/>
            <a:ext cx="9139822" cy="6856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tihi.ru/pics/2013/04/13/1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208"/>
            <a:ext cx="9153677" cy="68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://pg21.ru/userfiles/picitem/img-20150219170309-1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053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562" y="1"/>
            <a:ext cx="9160562" cy="6858000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6200" y="92076"/>
            <a:ext cx="9144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  <a:cs typeface="Arial"/>
              </a:rPr>
              <a:t>НАМ НУЖЕН МИР НА ГОЛУБОЙ ПЛАНЕТЕ!</a:t>
            </a:r>
            <a:endParaRPr lang="ru-RU" alt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Schoolbook" panose="02040604050505020304" pitchFamily="18" charset="0"/>
              <a:cs typeface="Arial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112712" y="6308725"/>
            <a:ext cx="9144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  <a:cs typeface="Arial"/>
              </a:rPr>
              <a:t>НАМ НУЖЕН МИР НАВЕКИ! НАВСЕГДА!</a:t>
            </a:r>
            <a:endParaRPr lang="ru-RU" alt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Schoolbook" panose="020406040505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6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62"/>
            <a:ext cx="9187142" cy="68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14209"/>
            <a:ext cx="9361040" cy="68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8488" cy="113665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31747" name="Picture 2" descr="Адвокатское бюро Кучерявого О.П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7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ds03.infourok.ru/uploads/ex/0024/00022303-fd17c792/2/img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3230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4" y="3881119"/>
            <a:ext cx="4111416" cy="293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11" y="156797"/>
            <a:ext cx="2584696" cy="191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4" y="111179"/>
            <a:ext cx="2415290" cy="2813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89" y="3881119"/>
            <a:ext cx="4586886" cy="2910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NWE166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59" y="1811678"/>
            <a:ext cx="2517392" cy="1888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1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1"/>
          <a:stretch>
            <a:fillRect/>
          </a:stretch>
        </p:blipFill>
        <p:spPr bwMode="auto">
          <a:xfrm>
            <a:off x="5652596" y="155448"/>
            <a:ext cx="3334236" cy="1548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08607" y="2447891"/>
            <a:ext cx="8112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</a:rPr>
              <a:t>РОССИЯ -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</a:rPr>
              <a:t>ты великая держава!</a:t>
            </a:r>
            <a:endParaRPr lang="ru-RU" alt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8488" cy="113665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2227" name="Picture 2" descr="http://cs11249.vk.me/u138829388/148493386/z_02b1c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 descr="19 Февраля 2015 - МБОУ Сергачская СОШ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91440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4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aur-vesti.ru/media/cache/a1/3e/77/a2/42/ca/a13e77a242caee903ea4e3ab20914b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5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6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43408"/>
            <a:ext cx="4673749" cy="2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08520" y="1340768"/>
            <a:ext cx="9073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 ПАМЯТЬ </a:t>
            </a:r>
          </a:p>
          <a:p>
            <a:r>
              <a:rPr lang="ru-RU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ВЕЧНО </a:t>
            </a:r>
          </a:p>
          <a:p>
            <a:r>
              <a:rPr lang="ru-RU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               ЖИВА</a:t>
            </a:r>
            <a:endParaRPr lang="ru-RU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C:\Users\Алексей\Desktop\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3138848" cy="335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78"/>
            <a:ext cx="9142900" cy="68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95"/>
            <a:ext cx="9144000" cy="6851005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6021288"/>
            <a:ext cx="91440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  <a:cs typeface="Arial"/>
              </a:rPr>
              <a:t>АИСТ НА КРЫШЕ – МИР НА ЗЕМЛЕ!</a:t>
            </a:r>
            <a:endParaRPr lang="ru-RU" alt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Schoolbook" panose="020406040505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4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g.a.brovko.dev.digital-sector.ru/upload/resize_cache/iblock/46f/700_465_1/IMG_9783.JPG_Thumbnail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8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280"/>
            <a:ext cx="9125272" cy="68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65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091351af80f2cbd5254237b67c110c66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79"/>
            <a:ext cx="9144000" cy="68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етрон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6381328"/>
            <a:ext cx="321568" cy="3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карта России">
  <a:themeElements>
    <a:clrScheme name="карта России 1">
      <a:dk1>
        <a:srgbClr val="000000"/>
      </a:dk1>
      <a:lt1>
        <a:srgbClr val="D6DBEF"/>
      </a:lt1>
      <a:dk2>
        <a:srgbClr val="000000"/>
      </a:dk2>
      <a:lt2>
        <a:srgbClr val="B2B2B2"/>
      </a:lt2>
      <a:accent1>
        <a:srgbClr val="EFEBF7"/>
      </a:accent1>
      <a:accent2>
        <a:srgbClr val="B2BBE4"/>
      </a:accent2>
      <a:accent3>
        <a:srgbClr val="E8EAF6"/>
      </a:accent3>
      <a:accent4>
        <a:srgbClr val="000000"/>
      </a:accent4>
      <a:accent5>
        <a:srgbClr val="F6F3FA"/>
      </a:accent5>
      <a:accent6>
        <a:srgbClr val="A1A9CF"/>
      </a:accent6>
      <a:hlink>
        <a:srgbClr val="6379CE"/>
      </a:hlink>
      <a:folHlink>
        <a:srgbClr val="31459C"/>
      </a:folHlink>
    </a:clrScheme>
    <a:fontScheme name="карта Росси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карта России 1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EFEBF7"/>
        </a:accent1>
        <a:accent2>
          <a:srgbClr val="B2BBE4"/>
        </a:accent2>
        <a:accent3>
          <a:srgbClr val="E8EAF6"/>
        </a:accent3>
        <a:accent4>
          <a:srgbClr val="000000"/>
        </a:accent4>
        <a:accent5>
          <a:srgbClr val="F6F3FA"/>
        </a:accent5>
        <a:accent6>
          <a:srgbClr val="A1A9CF"/>
        </a:accent6>
        <a:hlink>
          <a:srgbClr val="6379CE"/>
        </a:hlink>
        <a:folHlink>
          <a:srgbClr val="3145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2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A0ABDA"/>
        </a:accent1>
        <a:accent2>
          <a:srgbClr val="7CB0CC"/>
        </a:accent2>
        <a:accent3>
          <a:srgbClr val="E8EAF6"/>
        </a:accent3>
        <a:accent4>
          <a:srgbClr val="000000"/>
        </a:accent4>
        <a:accent5>
          <a:srgbClr val="CDD2EA"/>
        </a:accent5>
        <a:accent6>
          <a:srgbClr val="709FB9"/>
        </a:accent6>
        <a:hlink>
          <a:srgbClr val="586BBE"/>
        </a:hlink>
        <a:folHlink>
          <a:srgbClr val="846B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3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D3D38E"/>
        </a:accent1>
        <a:accent2>
          <a:srgbClr val="DBAF8F"/>
        </a:accent2>
        <a:accent3>
          <a:srgbClr val="E8EAF6"/>
        </a:accent3>
        <a:accent4>
          <a:srgbClr val="000000"/>
        </a:accent4>
        <a:accent5>
          <a:srgbClr val="E6E6C6"/>
        </a:accent5>
        <a:accent6>
          <a:srgbClr val="C69E81"/>
        </a:accent6>
        <a:hlink>
          <a:srgbClr val="7C8BCC"/>
        </a:hlink>
        <a:folHlink>
          <a:srgbClr val="9292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4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C5C56A"/>
        </a:accent1>
        <a:accent2>
          <a:srgbClr val="7C8BCC"/>
        </a:accent2>
        <a:accent3>
          <a:srgbClr val="E8EAF6"/>
        </a:accent3>
        <a:accent4>
          <a:srgbClr val="000000"/>
        </a:accent4>
        <a:accent5>
          <a:srgbClr val="DFDFB9"/>
        </a:accent5>
        <a:accent6>
          <a:srgbClr val="707DB9"/>
        </a:accent6>
        <a:hlink>
          <a:srgbClr val="B68F47"/>
        </a:hlink>
        <a:folHlink>
          <a:srgbClr val="B64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EBF7"/>
        </a:accent1>
        <a:accent2>
          <a:srgbClr val="B2BBE4"/>
        </a:accent2>
        <a:accent3>
          <a:srgbClr val="FFFFFF"/>
        </a:accent3>
        <a:accent4>
          <a:srgbClr val="000000"/>
        </a:accent4>
        <a:accent5>
          <a:srgbClr val="F6F3FA"/>
        </a:accent5>
        <a:accent6>
          <a:srgbClr val="A1A9CF"/>
        </a:accent6>
        <a:hlink>
          <a:srgbClr val="6379CE"/>
        </a:hlink>
        <a:folHlink>
          <a:srgbClr val="3145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0ABDA"/>
        </a:accent1>
        <a:accent2>
          <a:srgbClr val="7CB0CC"/>
        </a:accent2>
        <a:accent3>
          <a:srgbClr val="FFFFFF"/>
        </a:accent3>
        <a:accent4>
          <a:srgbClr val="000000"/>
        </a:accent4>
        <a:accent5>
          <a:srgbClr val="CDD2EA"/>
        </a:accent5>
        <a:accent6>
          <a:srgbClr val="709FB9"/>
        </a:accent6>
        <a:hlink>
          <a:srgbClr val="586BBE"/>
        </a:hlink>
        <a:folHlink>
          <a:srgbClr val="846B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3D38E"/>
        </a:accent1>
        <a:accent2>
          <a:srgbClr val="DBAF8F"/>
        </a:accent2>
        <a:accent3>
          <a:srgbClr val="FFFFFF"/>
        </a:accent3>
        <a:accent4>
          <a:srgbClr val="000000"/>
        </a:accent4>
        <a:accent5>
          <a:srgbClr val="E6E6C6"/>
        </a:accent5>
        <a:accent6>
          <a:srgbClr val="C69E81"/>
        </a:accent6>
        <a:hlink>
          <a:srgbClr val="7C8BCC"/>
        </a:hlink>
        <a:folHlink>
          <a:srgbClr val="9292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рта России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5C56A"/>
        </a:accent1>
        <a:accent2>
          <a:srgbClr val="7C8BCC"/>
        </a:accent2>
        <a:accent3>
          <a:srgbClr val="FFFFFF"/>
        </a:accent3>
        <a:accent4>
          <a:srgbClr val="000000"/>
        </a:accent4>
        <a:accent5>
          <a:srgbClr val="DFDFB9"/>
        </a:accent5>
        <a:accent6>
          <a:srgbClr val="707DB9"/>
        </a:accent6>
        <a:hlink>
          <a:srgbClr val="B68F47"/>
        </a:hlink>
        <a:folHlink>
          <a:srgbClr val="B647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1695</TotalTime>
  <Words>34</Words>
  <Application>Microsoft Office PowerPoint</Application>
  <PresentationFormat>Экран (4:3)</PresentationFormat>
  <Paragraphs>8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23</vt:i4>
      </vt:variant>
    </vt:vector>
  </HeadingPairs>
  <TitlesOfParts>
    <vt:vector size="45" baseType="lpstr">
      <vt:lpstr>Microsoft YaHei</vt:lpstr>
      <vt:lpstr>Arial</vt:lpstr>
      <vt:lpstr>Book Antiqua</vt:lpstr>
      <vt:lpstr>Bookman Old Style</vt:lpstr>
      <vt:lpstr>Calibri</vt:lpstr>
      <vt:lpstr>Century Schoolbook</vt:lpstr>
      <vt:lpstr>Lucida Sans</vt:lpstr>
      <vt:lpstr>Lucida Sans Unicode</vt:lpstr>
      <vt:lpstr>Tahoma</vt:lpstr>
      <vt:lpstr>Times New Roman</vt:lpstr>
      <vt:lpstr>Wingdings</vt:lpstr>
      <vt:lpstr>Wingdings 2</vt:lpstr>
      <vt:lpstr>Wingdings 3</vt:lpstr>
      <vt:lpstr>Апекс</vt:lpstr>
      <vt:lpstr>Тема Office</vt:lpstr>
      <vt:lpstr>2_Разрез</vt:lpstr>
      <vt:lpstr>Оформление по умолчанию</vt:lpstr>
      <vt:lpstr>3_Разрез</vt:lpstr>
      <vt:lpstr>2_карта России</vt:lpstr>
      <vt:lpstr>8_Тема Office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Завет Рождение и юность марии</dc:title>
  <dc:creator>ОЛЬГА</dc:creator>
  <cp:lastModifiedBy>Gimnaziya1</cp:lastModifiedBy>
  <cp:revision>84</cp:revision>
  <dcterms:created xsi:type="dcterms:W3CDTF">2011-12-17T12:15:51Z</dcterms:created>
  <dcterms:modified xsi:type="dcterms:W3CDTF">2019-02-28T06:41:26Z</dcterms:modified>
</cp:coreProperties>
</file>