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tags/tag16.xml" ContentType="application/vnd.openxmlformats-officedocument.presentationml.tags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Default Extension="gif" ContentType="image/gif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96" r:id="rId2"/>
    <p:sldId id="262" r:id="rId3"/>
    <p:sldId id="295" r:id="rId4"/>
    <p:sldId id="264" r:id="rId5"/>
    <p:sldId id="267" r:id="rId6"/>
    <p:sldId id="269" r:id="rId7"/>
    <p:sldId id="293" r:id="rId8"/>
    <p:sldId id="273" r:id="rId9"/>
    <p:sldId id="275" r:id="rId10"/>
    <p:sldId id="276" r:id="rId11"/>
    <p:sldId id="277" r:id="rId12"/>
    <p:sldId id="278" r:id="rId13"/>
    <p:sldId id="279" r:id="rId14"/>
    <p:sldId id="280" r:id="rId15"/>
    <p:sldId id="281" r:id="rId16"/>
    <p:sldId id="298" r:id="rId17"/>
    <p:sldId id="282" r:id="rId18"/>
    <p:sldId id="300" r:id="rId19"/>
    <p:sldId id="291" r:id="rId20"/>
    <p:sldId id="284" r:id="rId21"/>
    <p:sldId id="285" r:id="rId22"/>
    <p:sldId id="299" r:id="rId23"/>
    <p:sldId id="301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Пользователь" initials="П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Rg st="1" end="25"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808C8"/>
    <a:srgbClr val="800000"/>
    <a:srgbClr val="CCFF33"/>
    <a:srgbClr val="3A1CF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40" autoAdjust="0"/>
    <p:restoredTop sz="94595" autoAdjust="0"/>
  </p:normalViewPr>
  <p:slideViewPr>
    <p:cSldViewPr>
      <p:cViewPr varScale="1">
        <p:scale>
          <a:sx n="65" d="100"/>
          <a:sy n="65" d="100"/>
        </p:scale>
        <p:origin x="-1296" y="-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-3150" y="-7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8322BE-8472-4140-8BAE-D004B2911CCB}" type="datetimeFigureOut">
              <a:rPr lang="ru-RU" smtClean="0"/>
              <a:pPr/>
              <a:t>26.02.2019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7A4433-5589-486F-A11D-5476D7E372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98094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7A4433-5589-486F-A11D-5476D7E37220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7A4433-5589-486F-A11D-5476D7E37220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1FE34-1F42-41A7-8B5D-9462B0DAA729}" type="datetimeFigureOut">
              <a:rPr lang="ru-RU" smtClean="0"/>
              <a:pPr/>
              <a:t>26.02.2019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C9ABA-1CBB-4FA6-9966-0B6DA9B6344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1000"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1FE34-1F42-41A7-8B5D-9462B0DAA729}" type="datetimeFigureOut">
              <a:rPr lang="ru-RU" smtClean="0"/>
              <a:pPr/>
              <a:t>26.02.2019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C9ABA-1CBB-4FA6-9966-0B6DA9B6344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1000"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1FE34-1F42-41A7-8B5D-9462B0DAA729}" type="datetimeFigureOut">
              <a:rPr lang="ru-RU" smtClean="0"/>
              <a:pPr/>
              <a:t>26.02.2019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C9ABA-1CBB-4FA6-9966-0B6DA9B6344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1000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1FE34-1F42-41A7-8B5D-9462B0DAA729}" type="datetimeFigureOut">
              <a:rPr lang="ru-RU" smtClean="0"/>
              <a:pPr/>
              <a:t>26.02.2019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C9ABA-1CBB-4FA6-9966-0B6DA9B6344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1000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1FE34-1F42-41A7-8B5D-9462B0DAA729}" type="datetimeFigureOut">
              <a:rPr lang="ru-RU" smtClean="0"/>
              <a:pPr/>
              <a:t>26.02.2019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C9ABA-1CBB-4FA6-9966-0B6DA9B6344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1000"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1FE34-1F42-41A7-8B5D-9462B0DAA729}" type="datetimeFigureOut">
              <a:rPr lang="ru-RU" smtClean="0"/>
              <a:pPr/>
              <a:t>26.02.2019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C9ABA-1CBB-4FA6-9966-0B6DA9B6344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1000"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1FE34-1F42-41A7-8B5D-9462B0DAA729}" type="datetimeFigureOut">
              <a:rPr lang="ru-RU" smtClean="0"/>
              <a:pPr/>
              <a:t>26.02.2019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C9ABA-1CBB-4FA6-9966-0B6DA9B6344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1000"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1FE34-1F42-41A7-8B5D-9462B0DAA729}" type="datetimeFigureOut">
              <a:rPr lang="ru-RU" smtClean="0"/>
              <a:pPr/>
              <a:t>26.02.2019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C9ABA-1CBB-4FA6-9966-0B6DA9B6344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1000"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1FE34-1F42-41A7-8B5D-9462B0DAA729}" type="datetimeFigureOut">
              <a:rPr lang="ru-RU" smtClean="0"/>
              <a:pPr/>
              <a:t>26.02.2019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C9ABA-1CBB-4FA6-9966-0B6DA9B6344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1000"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1FE34-1F42-41A7-8B5D-9462B0DAA729}" type="datetimeFigureOut">
              <a:rPr lang="ru-RU" smtClean="0"/>
              <a:pPr/>
              <a:t>26.02.2019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C9ABA-1CBB-4FA6-9966-0B6DA9B6344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1000"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1FE34-1F42-41A7-8B5D-9462B0DAA729}" type="datetimeFigureOut">
              <a:rPr lang="ru-RU" smtClean="0"/>
              <a:pPr/>
              <a:t>26.02.2019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C9ABA-1CBB-4FA6-9966-0B6DA9B6344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1000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1FE34-1F42-41A7-8B5D-9462B0DAA729}" type="datetimeFigureOut">
              <a:rPr lang="ru-RU" smtClean="0"/>
              <a:pPr/>
              <a:t>26.02.2019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8C9ABA-1CBB-4FA6-9966-0B6DA9B6344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 advClick="0" advTm="11000">
    <p:split orient="vert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slideLayout" Target="../slideLayouts/slideLayout2.xml"/><Relationship Id="rId7" Type="http://schemas.openxmlformats.org/officeDocument/2006/relationships/hyperlink" Target="file:///\\localhost\Volumes\Transcend\%25D0%259F%25D0%25B5%25D1%2581%25D0%25B5%25D0%25BD%25D0%25BA%25D0%25B0%20-%20%25D0%25BF%25D1%2580%25D0%25BE%20%25D0%25B4%25D0%25B5%25D1%2582%25D1%2581%25D0%25BA%25D0%25B8%25D0%25B9%20%25D1%2581%25D0%25B0%25D0%25B4.mp3" TargetMode="External"/><Relationship Id="rId2" Type="http://schemas.openxmlformats.org/officeDocument/2006/relationships/audio" Target="file:///C:\Users\User\Desktop\&#1044;&#1077;&#1090;&#1089;&#1082;&#1080;&#1077;(&#1084;&#1080;&#1085;&#1091;&#1089;&#1086;&#1074;&#1082;&#1072;)%20-%20&#1041;&#1086;&#1083;&#1100;&#1096;&#1086;&#1081;%20&#1093;&#1086;&#1088;&#1086;&#1074;&#1086;&#1076;.mp3" TargetMode="Externa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2.jpeg"/><Relationship Id="rId7" Type="http://schemas.openxmlformats.org/officeDocument/2006/relationships/image" Target="../media/image7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10" Type="http://schemas.openxmlformats.org/officeDocument/2006/relationships/image" Target="../media/image77.gif"/><Relationship Id="rId4" Type="http://schemas.openxmlformats.org/officeDocument/2006/relationships/image" Target="../media/image71.jpeg"/><Relationship Id="rId9" Type="http://schemas.openxmlformats.org/officeDocument/2006/relationships/image" Target="../media/image76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Relationship Id="rId9" Type="http://schemas.openxmlformats.org/officeDocument/2006/relationships/image" Target="../media/image8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85.jpeg"/><Relationship Id="rId7" Type="http://schemas.openxmlformats.org/officeDocument/2006/relationships/image" Target="../media/image8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Relationship Id="rId9" Type="http://schemas.openxmlformats.org/officeDocument/2006/relationships/image" Target="../media/image9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image" Target="../media/image2.jpeg"/><Relationship Id="rId7" Type="http://schemas.openxmlformats.org/officeDocument/2006/relationships/image" Target="../media/image9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3" Type="http://schemas.openxmlformats.org/officeDocument/2006/relationships/image" Target="../media/image97.jpeg"/><Relationship Id="rId7" Type="http://schemas.openxmlformats.org/officeDocument/2006/relationships/image" Target="../media/image10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10" Type="http://schemas.openxmlformats.org/officeDocument/2006/relationships/image" Target="../media/image104.png"/><Relationship Id="rId4" Type="http://schemas.openxmlformats.org/officeDocument/2006/relationships/image" Target="../media/image98.jpeg"/><Relationship Id="rId9" Type="http://schemas.openxmlformats.org/officeDocument/2006/relationships/image" Target="../media/image10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2.jpeg"/><Relationship Id="rId7" Type="http://schemas.openxmlformats.org/officeDocument/2006/relationships/image" Target="../media/image108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Relationship Id="rId9" Type="http://schemas.openxmlformats.org/officeDocument/2006/relationships/image" Target="../media/image1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2.jpeg"/><Relationship Id="rId7" Type="http://schemas.openxmlformats.org/officeDocument/2006/relationships/image" Target="../media/image114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jpeg"/><Relationship Id="rId3" Type="http://schemas.openxmlformats.org/officeDocument/2006/relationships/image" Target="../media/image3.gif"/><Relationship Id="rId7" Type="http://schemas.openxmlformats.org/officeDocument/2006/relationships/image" Target="../media/image122.jpeg"/><Relationship Id="rId12" Type="http://schemas.openxmlformats.org/officeDocument/2006/relationships/image" Target="../media/image12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121.jpeg"/><Relationship Id="rId11" Type="http://schemas.openxmlformats.org/officeDocument/2006/relationships/image" Target="../media/image126.jpeg"/><Relationship Id="rId5" Type="http://schemas.openxmlformats.org/officeDocument/2006/relationships/image" Target="../media/image120.jpeg"/><Relationship Id="rId10" Type="http://schemas.openxmlformats.org/officeDocument/2006/relationships/image" Target="../media/image125.jpeg"/><Relationship Id="rId4" Type="http://schemas.openxmlformats.org/officeDocument/2006/relationships/image" Target="../media/image2.jpeg"/><Relationship Id="rId9" Type="http://schemas.openxmlformats.org/officeDocument/2006/relationships/image" Target="../media/image12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2.jpeg"/><Relationship Id="rId7" Type="http://schemas.openxmlformats.org/officeDocument/2006/relationships/image" Target="../media/image13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130.jpeg"/><Relationship Id="rId5" Type="http://schemas.openxmlformats.org/officeDocument/2006/relationships/image" Target="../media/image129.jpeg"/><Relationship Id="rId10" Type="http://schemas.openxmlformats.org/officeDocument/2006/relationships/image" Target="../media/image134.png"/><Relationship Id="rId4" Type="http://schemas.openxmlformats.org/officeDocument/2006/relationships/image" Target="../media/image128.jpeg"/><Relationship Id="rId9" Type="http://schemas.openxmlformats.org/officeDocument/2006/relationships/image" Target="../media/image1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gif"/><Relationship Id="rId3" Type="http://schemas.openxmlformats.org/officeDocument/2006/relationships/image" Target="../media/image2.jpeg"/><Relationship Id="rId7" Type="http://schemas.openxmlformats.org/officeDocument/2006/relationships/image" Target="../media/image13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137.jpeg"/><Relationship Id="rId5" Type="http://schemas.openxmlformats.org/officeDocument/2006/relationships/image" Target="../media/image136.jpeg"/><Relationship Id="rId4" Type="http://schemas.openxmlformats.org/officeDocument/2006/relationships/image" Target="../media/image1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4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142.jpeg"/><Relationship Id="rId5" Type="http://schemas.openxmlformats.org/officeDocument/2006/relationships/image" Target="../media/image141.jpeg"/><Relationship Id="rId4" Type="http://schemas.openxmlformats.org/officeDocument/2006/relationships/image" Target="../media/image1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5" Type="http://schemas.openxmlformats.org/officeDocument/2006/relationships/image" Target="../media/image21.png"/><Relationship Id="rId4" Type="http://schemas.openxmlformats.org/officeDocument/2006/relationships/image" Target="../media/image3.gi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2.jpeg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gif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2.jpeg"/><Relationship Id="rId7" Type="http://schemas.openxmlformats.org/officeDocument/2006/relationships/image" Target="../media/image17.jpeg"/><Relationship Id="rId12" Type="http://schemas.openxmlformats.org/officeDocument/2006/relationships/image" Target="../media/image2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6.jpeg"/><Relationship Id="rId11" Type="http://schemas.openxmlformats.org/officeDocument/2006/relationships/image" Target="../media/image21.pn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2.jpeg"/><Relationship Id="rId18" Type="http://schemas.openxmlformats.org/officeDocument/2006/relationships/image" Target="../media/image37.jpeg"/><Relationship Id="rId26" Type="http://schemas.openxmlformats.org/officeDocument/2006/relationships/image" Target="../media/image45.jpeg"/><Relationship Id="rId3" Type="http://schemas.openxmlformats.org/officeDocument/2006/relationships/image" Target="../media/image23.png"/><Relationship Id="rId21" Type="http://schemas.openxmlformats.org/officeDocument/2006/relationships/image" Target="../media/image40.jpeg"/><Relationship Id="rId7" Type="http://schemas.openxmlformats.org/officeDocument/2006/relationships/image" Target="../media/image26.jpeg"/><Relationship Id="rId12" Type="http://schemas.openxmlformats.org/officeDocument/2006/relationships/image" Target="../media/image31.jpeg"/><Relationship Id="rId17" Type="http://schemas.openxmlformats.org/officeDocument/2006/relationships/image" Target="../media/image36.jpeg"/><Relationship Id="rId25" Type="http://schemas.openxmlformats.org/officeDocument/2006/relationships/image" Target="../media/image44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5.jpeg"/><Relationship Id="rId20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11" Type="http://schemas.openxmlformats.org/officeDocument/2006/relationships/image" Target="../media/image30.jpeg"/><Relationship Id="rId24" Type="http://schemas.openxmlformats.org/officeDocument/2006/relationships/image" Target="../media/image43.jpeg"/><Relationship Id="rId5" Type="http://schemas.openxmlformats.org/officeDocument/2006/relationships/image" Target="../media/image2.jpeg"/><Relationship Id="rId15" Type="http://schemas.openxmlformats.org/officeDocument/2006/relationships/image" Target="../media/image34.jpeg"/><Relationship Id="rId23" Type="http://schemas.openxmlformats.org/officeDocument/2006/relationships/image" Target="../media/image42.jpeg"/><Relationship Id="rId10" Type="http://schemas.openxmlformats.org/officeDocument/2006/relationships/image" Target="../media/image29.jpeg"/><Relationship Id="rId19" Type="http://schemas.openxmlformats.org/officeDocument/2006/relationships/image" Target="../media/image38.jpeg"/><Relationship Id="rId4" Type="http://schemas.openxmlformats.org/officeDocument/2006/relationships/image" Target="../media/image24.jpeg"/><Relationship Id="rId9" Type="http://schemas.openxmlformats.org/officeDocument/2006/relationships/image" Target="../media/image28.jpeg"/><Relationship Id="rId14" Type="http://schemas.openxmlformats.org/officeDocument/2006/relationships/image" Target="../media/image33.jpeg"/><Relationship Id="rId22" Type="http://schemas.openxmlformats.org/officeDocument/2006/relationships/image" Target="../media/image41.jpeg"/><Relationship Id="rId27" Type="http://schemas.openxmlformats.org/officeDocument/2006/relationships/image" Target="../media/image4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2.jpeg"/><Relationship Id="rId7" Type="http://schemas.openxmlformats.org/officeDocument/2006/relationships/image" Target="../media/image4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3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2.jpeg"/><Relationship Id="rId7" Type="http://schemas.openxmlformats.org/officeDocument/2006/relationships/image" Target="../media/image5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10" Type="http://schemas.openxmlformats.org/officeDocument/2006/relationships/image" Target="../media/image62.png"/><Relationship Id="rId4" Type="http://schemas.openxmlformats.org/officeDocument/2006/relationships/image" Target="../media/image56.jpeg"/><Relationship Id="rId9" Type="http://schemas.openxmlformats.org/officeDocument/2006/relationships/image" Target="../media/image6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2.jpeg"/><Relationship Id="rId7" Type="http://schemas.openxmlformats.org/officeDocument/2006/relationships/image" Target="../media/image6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65.jpeg"/><Relationship Id="rId11" Type="http://schemas.openxmlformats.org/officeDocument/2006/relationships/image" Target="../media/image70.gif"/><Relationship Id="rId5" Type="http://schemas.openxmlformats.org/officeDocument/2006/relationships/image" Target="../media/image64.jpeg"/><Relationship Id="rId10" Type="http://schemas.openxmlformats.org/officeDocument/2006/relationships/image" Target="../media/image69.png"/><Relationship Id="rId4" Type="http://schemas.openxmlformats.org/officeDocument/2006/relationships/image" Target="../media/image63.jpeg"/><Relationship Id="rId9" Type="http://schemas.openxmlformats.org/officeDocument/2006/relationships/image" Target="../media/image6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2772" name="Picture 4" descr="1296417304_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2773" name="Picture 5" descr="405424tt2zyysej1 (1)">
            <a:hlinkClick r:id="rId7" action="ppaction://hlinkfile"/>
          </p:cNvPr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0"/>
            <a:ext cx="8966200" cy="6761163"/>
          </a:xfrm>
          <a:prstGeom prst="rect">
            <a:avLst/>
          </a:prstGeom>
          <a:noFill/>
        </p:spPr>
      </p:pic>
      <p:pic>
        <p:nvPicPr>
          <p:cNvPr id="6" name="Picture 5" descr="C:\Users\User\Desktop\Почемучки\__73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1285860"/>
            <a:ext cx="8888889" cy="3286124"/>
          </a:xfrm>
          <a:prstGeom prst="rect">
            <a:avLst/>
          </a:prstGeom>
          <a:noFill/>
        </p:spPr>
      </p:pic>
      <p:pic>
        <p:nvPicPr>
          <p:cNvPr id="8" name="Детские(минусовка) - Большой хоровод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10"/>
          <a:stretch>
            <a:fillRect/>
          </a:stretch>
        </p:blipFill>
        <p:spPr>
          <a:xfrm>
            <a:off x="8072462" y="5929330"/>
            <a:ext cx="304800" cy="304800"/>
          </a:xfrm>
          <a:prstGeom prst="rect">
            <a:avLst/>
          </a:prstGeom>
        </p:spPr>
      </p:pic>
      <p:sp>
        <p:nvSpPr>
          <p:cNvPr id="1026" name="WordArt 2"/>
          <p:cNvSpPr>
            <a:spLocks noChangeArrowheads="1" noChangeShapeType="1" noTextEdit="1"/>
          </p:cNvSpPr>
          <p:nvPr/>
        </p:nvSpPr>
        <p:spPr bwMode="auto">
          <a:xfrm>
            <a:off x="2571736" y="5072074"/>
            <a:ext cx="3857652" cy="781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endParaRPr lang="ru-RU" sz="4400" b="1" kern="10" spc="0" dirty="0">
              <a:ln w="9525">
                <a:solidFill>
                  <a:schemeClr val="accent1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Comic Sans MS"/>
            </a:endParaRPr>
          </a:p>
        </p:txBody>
      </p:sp>
      <p:sp>
        <p:nvSpPr>
          <p:cNvPr id="1028" name="WordArt 4"/>
          <p:cNvSpPr>
            <a:spLocks noChangeArrowheads="1" noChangeShapeType="1" noTextEdit="1"/>
          </p:cNvSpPr>
          <p:nvPr/>
        </p:nvSpPr>
        <p:spPr bwMode="auto">
          <a:xfrm>
            <a:off x="2285984" y="5143512"/>
            <a:ext cx="4214842" cy="6762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4400" b="1" kern="10" spc="0" dirty="0" smtClean="0">
                <a:ln w="19050">
                  <a:solidFill>
                    <a:srgbClr val="C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/>
              </a:rPr>
              <a:t>группа №5</a:t>
            </a:r>
            <a:endParaRPr lang="ru-RU" sz="4400" b="1" kern="10" spc="0" dirty="0">
              <a:ln w="19050">
                <a:solidFill>
                  <a:srgbClr val="C00000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Impact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 advClick="0" advTm="11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26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2772" name="Picture 4" descr="1296417304_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285984" y="2643182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 smtClean="0">
                <a:solidFill>
                  <a:srgbClr val="0808C8"/>
                </a:solidFill>
                <a:ea typeface="Calibri" pitchFamily="34" charset="0"/>
                <a:cs typeface="Times New Roman" pitchFamily="18" charset="0"/>
              </a:rPr>
              <a:t>Группа «Звёздочки» зовётся,</a:t>
            </a:r>
            <a:endParaRPr lang="ru-RU" sz="2000" b="1" i="1" dirty="0" smtClean="0">
              <a:solidFill>
                <a:srgbClr val="0808C8"/>
              </a:solidFill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 smtClean="0">
                <a:solidFill>
                  <a:srgbClr val="0808C8"/>
                </a:solidFill>
                <a:ea typeface="Calibri" pitchFamily="34" charset="0"/>
                <a:cs typeface="Times New Roman" pitchFamily="18" charset="0"/>
              </a:rPr>
              <a:t>Нам здесь весело живётся.</a:t>
            </a:r>
            <a:endParaRPr lang="ru-RU" sz="2000" b="1" i="1" dirty="0" smtClean="0">
              <a:solidFill>
                <a:srgbClr val="0808C8"/>
              </a:solidFill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 smtClean="0">
                <a:solidFill>
                  <a:srgbClr val="0808C8"/>
                </a:solidFill>
                <a:ea typeface="Calibri" pitchFamily="34" charset="0"/>
                <a:cs typeface="Times New Roman" pitchFamily="18" charset="0"/>
              </a:rPr>
              <a:t>Любим мы лепить, играть,</a:t>
            </a:r>
            <a:endParaRPr lang="ru-RU" sz="2000" b="1" i="1" dirty="0" smtClean="0">
              <a:solidFill>
                <a:srgbClr val="0808C8"/>
              </a:solidFill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 smtClean="0">
                <a:solidFill>
                  <a:srgbClr val="0808C8"/>
                </a:solidFill>
                <a:ea typeface="Calibri" pitchFamily="34" charset="0"/>
                <a:cs typeface="Times New Roman" pitchFamily="18" charset="0"/>
              </a:rPr>
              <a:t>Песни петь и рисовать!</a:t>
            </a:r>
            <a:endParaRPr lang="ru-RU" sz="2000" b="1" i="1" dirty="0" smtClean="0">
              <a:solidFill>
                <a:srgbClr val="0808C8"/>
              </a:solidFill>
              <a:cs typeface="Arial" pitchFamily="34" charset="0"/>
            </a:endParaRPr>
          </a:p>
        </p:txBody>
      </p:sp>
      <p:pic>
        <p:nvPicPr>
          <p:cNvPr id="19457" name="Picture 1" descr="C:\Users\User\Desktop\март 2015\102CANON\IMG_348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613561">
            <a:off x="5757233" y="4336863"/>
            <a:ext cx="3199192" cy="2399394"/>
          </a:xfrm>
          <a:prstGeom prst="rect">
            <a:avLst/>
          </a:prstGeom>
          <a:noFill/>
        </p:spPr>
      </p:pic>
      <p:pic>
        <p:nvPicPr>
          <p:cNvPr id="19459" name="Picture 3" descr="https://pp.vk.me/c624617/v624617641/bcb0/Ddx0m1MPSK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858953">
            <a:off x="229563" y="328657"/>
            <a:ext cx="3344457" cy="2508343"/>
          </a:xfrm>
          <a:prstGeom prst="rect">
            <a:avLst/>
          </a:prstGeom>
          <a:noFill/>
        </p:spPr>
      </p:pic>
      <p:pic>
        <p:nvPicPr>
          <p:cNvPr id="19461" name="Picture 5" descr="https://pp.vk.me/c624617/v624617641/bce6/-cpI3MWY4Rk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757359">
            <a:off x="5562810" y="335405"/>
            <a:ext cx="3347332" cy="2510499"/>
          </a:xfrm>
          <a:prstGeom prst="rect">
            <a:avLst/>
          </a:prstGeom>
          <a:noFill/>
        </p:spPr>
      </p:pic>
      <p:pic>
        <p:nvPicPr>
          <p:cNvPr id="19462" name="Picture 6" descr="C:\Users\User\Desktop\Для сада\для Савелия\IMG_327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936095">
            <a:off x="192872" y="4276205"/>
            <a:ext cx="3077264" cy="2307947"/>
          </a:xfrm>
          <a:prstGeom prst="rect">
            <a:avLst/>
          </a:prstGeom>
          <a:noFill/>
        </p:spPr>
      </p:pic>
      <p:pic>
        <p:nvPicPr>
          <p:cNvPr id="19463" name="Picture 7" descr="C:\Users\User\Desktop\Для сада\для Савелия\IMG_327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14612" y="4286255"/>
            <a:ext cx="3214678" cy="2411009"/>
          </a:xfrm>
          <a:prstGeom prst="rect">
            <a:avLst/>
          </a:prstGeom>
          <a:noFill/>
        </p:spPr>
      </p:pic>
      <p:pic>
        <p:nvPicPr>
          <p:cNvPr id="19464" name="Picture 8" descr="C:\Users\User\Desktop\для сайта\Новая папка (2)\музыка\disney229.gif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429388" y="2857496"/>
            <a:ext cx="1107289" cy="1328747"/>
          </a:xfrm>
          <a:prstGeom prst="rect">
            <a:avLst/>
          </a:prstGeom>
          <a:noFill/>
        </p:spPr>
      </p:pic>
      <p:pic>
        <p:nvPicPr>
          <p:cNvPr id="19465" name="Picture 9" descr="C:\Users\User\Desktop\для сайта\Новая папка (2)\изо\51649912_Disney16.gif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786182" y="357166"/>
            <a:ext cx="1626036" cy="1927592"/>
          </a:xfrm>
          <a:prstGeom prst="rect">
            <a:avLst/>
          </a:prstGeom>
          <a:noFill/>
        </p:spPr>
      </p:pic>
      <p:pic>
        <p:nvPicPr>
          <p:cNvPr id="14" name="Picture 8" descr="C:\Users\User\Desktop\для сайта\Новая папка (2)\музыка\disney229.gif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000100" y="2928934"/>
            <a:ext cx="1107289" cy="1328747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spd="med" advClick="0" advTm="11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2772" name="Picture 4" descr="1296417304_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8433" name="Rectangle 1"/>
          <p:cNvSpPr>
            <a:spLocks noChangeArrowheads="1"/>
          </p:cNvSpPr>
          <p:nvPr/>
        </p:nvSpPr>
        <p:spPr bwMode="auto">
          <a:xfrm rot="20829310">
            <a:off x="-31894" y="401254"/>
            <a:ext cx="507209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808C8"/>
                </a:solidFill>
                <a:effectLst/>
                <a:ea typeface="Calibri" pitchFamily="34" charset="0"/>
                <a:cs typeface="Times New Roman" pitchFamily="18" charset="0"/>
              </a:rPr>
              <a:t>- Тише, тише, тише, птицы,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808C8"/>
              </a:solidFill>
              <a:effectLst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808C8"/>
                </a:solidFill>
                <a:effectLst/>
                <a:ea typeface="Calibri" pitchFamily="34" charset="0"/>
                <a:cs typeface="Times New Roman" pitchFamily="18" charset="0"/>
              </a:rPr>
              <a:t>Вы не пойте под окном!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808C8"/>
              </a:solidFill>
              <a:effectLst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808C8"/>
                </a:solidFill>
                <a:effectLst/>
                <a:ea typeface="Calibri" pitchFamily="34" charset="0"/>
                <a:cs typeface="Times New Roman" pitchFamily="18" charset="0"/>
              </a:rPr>
              <a:t>В тихий час так сладко спится,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808C8"/>
              </a:solidFill>
              <a:effectLst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808C8"/>
                </a:solidFill>
                <a:effectLst/>
                <a:ea typeface="Calibri" pitchFamily="34" charset="0"/>
                <a:cs typeface="Times New Roman" pitchFamily="18" charset="0"/>
              </a:rPr>
              <a:t>Спят ребята крепким сном.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808C8"/>
              </a:solidFill>
              <a:effectLst/>
              <a:cs typeface="Arial" pitchFamily="34" charset="0"/>
            </a:endParaRPr>
          </a:p>
        </p:txBody>
      </p:sp>
      <p:pic>
        <p:nvPicPr>
          <p:cNvPr id="18436" name="Picture 4" descr="C:\Users\User\Desktop\IMG_337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57818" y="214290"/>
            <a:ext cx="3428675" cy="2571768"/>
          </a:xfrm>
          <a:prstGeom prst="rect">
            <a:avLst/>
          </a:prstGeom>
          <a:noFill/>
        </p:spPr>
      </p:pic>
      <p:pic>
        <p:nvPicPr>
          <p:cNvPr id="18438" name="Picture 6" descr="C:\Users\User\Desktop\IMG_337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86050" y="3357562"/>
            <a:ext cx="3339215" cy="2504666"/>
          </a:xfrm>
          <a:prstGeom prst="rect">
            <a:avLst/>
          </a:prstGeom>
          <a:noFill/>
        </p:spPr>
      </p:pic>
      <p:pic>
        <p:nvPicPr>
          <p:cNvPr id="18441" name="Picture 9" descr="C:\Users\User\Desktop\IMG_338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0818684">
            <a:off x="211897" y="2304915"/>
            <a:ext cx="2957515" cy="2218362"/>
          </a:xfrm>
          <a:prstGeom prst="rect">
            <a:avLst/>
          </a:prstGeom>
          <a:noFill/>
        </p:spPr>
      </p:pic>
      <p:pic>
        <p:nvPicPr>
          <p:cNvPr id="15" name="Picture 8" descr="C:\Users\User\Desktop\IMG_3384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2844" y="4572008"/>
            <a:ext cx="2762279" cy="2071920"/>
          </a:xfrm>
          <a:prstGeom prst="rect">
            <a:avLst/>
          </a:prstGeom>
          <a:noFill/>
        </p:spPr>
      </p:pic>
      <p:pic>
        <p:nvPicPr>
          <p:cNvPr id="18442" name="Picture 10" descr="C:\Users\User\Desktop\IMG_337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405373">
            <a:off x="6292631" y="2508419"/>
            <a:ext cx="2470629" cy="1853160"/>
          </a:xfrm>
          <a:prstGeom prst="rect">
            <a:avLst/>
          </a:prstGeom>
          <a:noFill/>
        </p:spPr>
      </p:pic>
      <p:pic>
        <p:nvPicPr>
          <p:cNvPr id="17" name="Picture 7" descr="C:\Users\User\Desktop\IMG_3383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857884" y="4500570"/>
            <a:ext cx="2886871" cy="2165374"/>
          </a:xfrm>
          <a:prstGeom prst="rect">
            <a:avLst/>
          </a:prstGeom>
          <a:noFill/>
        </p:spPr>
      </p:pic>
      <p:pic>
        <p:nvPicPr>
          <p:cNvPr id="18450" name="Picture 18" descr="Ответы@Mail.Ru: Всё,при всём уважении к вам, я пошла спать, что посоветуете на сон грядущий? . Желаю вам... чего желаете себе.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214678" y="918998"/>
            <a:ext cx="2357454" cy="3076612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1000">
    <p:split orient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2772" name="Picture 4" descr="1296417304_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1857356" y="2428868"/>
            <a:ext cx="4786314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808C8"/>
                </a:solidFill>
                <a:effectLst/>
                <a:ea typeface="Calibri" pitchFamily="34" charset="0"/>
                <a:cs typeface="Tahoma" pitchFamily="34" charset="0"/>
              </a:rPr>
              <a:t>Ветерок почти не дышит...</a:t>
            </a:r>
            <a:b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808C8"/>
                </a:solidFill>
                <a:effectLst/>
                <a:ea typeface="Calibri" pitchFamily="34" charset="0"/>
                <a:cs typeface="Tahoma" pitchFamily="34" charset="0"/>
              </a:rPr>
            </a:b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808C8"/>
                </a:solidFill>
                <a:effectLst/>
                <a:ea typeface="Calibri" pitchFamily="34" charset="0"/>
                <a:cs typeface="Tahoma" pitchFamily="34" charset="0"/>
              </a:rPr>
              <a:t>Детский садик спит под крышей,</a:t>
            </a:r>
            <a:b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808C8"/>
                </a:solidFill>
                <a:effectLst/>
                <a:ea typeface="Calibri" pitchFamily="34" charset="0"/>
                <a:cs typeface="Tahoma" pitchFamily="34" charset="0"/>
              </a:rPr>
            </a:b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808C8"/>
                </a:solidFill>
                <a:effectLst/>
                <a:ea typeface="Calibri" pitchFamily="34" charset="0"/>
                <a:cs typeface="Tahoma" pitchFamily="34" charset="0"/>
              </a:rPr>
              <a:t>Спят его игрушки –</a:t>
            </a:r>
            <a:b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808C8"/>
                </a:solidFill>
                <a:effectLst/>
                <a:ea typeface="Calibri" pitchFamily="34" charset="0"/>
                <a:cs typeface="Tahoma" pitchFamily="34" charset="0"/>
              </a:rPr>
            </a:b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808C8"/>
                </a:solidFill>
                <a:effectLst/>
                <a:ea typeface="Calibri" pitchFamily="34" charset="0"/>
                <a:cs typeface="Tahoma" pitchFamily="34" charset="0"/>
              </a:rPr>
              <a:t>Кубики, зверюшки...</a:t>
            </a:r>
            <a:endParaRPr kumimoji="0" lang="ru-RU" sz="2400" b="1" i="1" u="none" strike="noStrike" cap="none" normalizeH="0" baseline="0" dirty="0" smtClean="0">
              <a:ln>
                <a:noFill/>
              </a:ln>
              <a:solidFill>
                <a:srgbClr val="0808C8"/>
              </a:solidFill>
              <a:effectLst/>
              <a:cs typeface="Arial" pitchFamily="34" charset="0"/>
            </a:endParaRPr>
          </a:p>
        </p:txBody>
      </p:sp>
      <p:pic>
        <p:nvPicPr>
          <p:cNvPr id="17410" name="Picture 2" descr="C:\Users\User\Desktop\IMG_32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7554" y="142852"/>
            <a:ext cx="2643206" cy="1982606"/>
          </a:xfrm>
          <a:prstGeom prst="rect">
            <a:avLst/>
          </a:prstGeom>
          <a:noFill/>
        </p:spPr>
      </p:pic>
      <p:pic>
        <p:nvPicPr>
          <p:cNvPr id="17411" name="Picture 3" descr="C:\Users\User\Desktop\IMG_352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918372">
            <a:off x="214282" y="285728"/>
            <a:ext cx="2928958" cy="2196942"/>
          </a:xfrm>
          <a:prstGeom prst="rect">
            <a:avLst/>
          </a:prstGeom>
          <a:noFill/>
        </p:spPr>
      </p:pic>
      <p:pic>
        <p:nvPicPr>
          <p:cNvPr id="17412" name="Picture 4" descr="C:\Users\User\Desktop\IMG_323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3286124"/>
            <a:ext cx="2586029" cy="3448039"/>
          </a:xfrm>
          <a:prstGeom prst="rect">
            <a:avLst/>
          </a:prstGeom>
          <a:noFill/>
        </p:spPr>
      </p:pic>
      <p:pic>
        <p:nvPicPr>
          <p:cNvPr id="17413" name="Picture 5" descr="C:\Users\User\Desktop\IMG_353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486017">
            <a:off x="6119003" y="192586"/>
            <a:ext cx="2886842" cy="2165352"/>
          </a:xfrm>
          <a:prstGeom prst="rect">
            <a:avLst/>
          </a:prstGeom>
          <a:noFill/>
        </p:spPr>
      </p:pic>
      <p:pic>
        <p:nvPicPr>
          <p:cNvPr id="17414" name="Picture 6" descr="C:\Users\User\Desktop\IMG_350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29388" y="4786322"/>
            <a:ext cx="2505878" cy="1879600"/>
          </a:xfrm>
          <a:prstGeom prst="rect">
            <a:avLst/>
          </a:prstGeom>
          <a:noFill/>
        </p:spPr>
      </p:pic>
      <p:pic>
        <p:nvPicPr>
          <p:cNvPr id="17415" name="Picture 7" descr="C:\Users\User\Desktop\IMG_353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00826" y="2714620"/>
            <a:ext cx="2505878" cy="1879600"/>
          </a:xfrm>
          <a:prstGeom prst="rect">
            <a:avLst/>
          </a:prstGeom>
          <a:noFill/>
        </p:spPr>
      </p:pic>
      <p:pic>
        <p:nvPicPr>
          <p:cNvPr id="17416" name="Picture 8" descr="C:\Users\User\Desktop\IMG_3240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857488" y="4143380"/>
            <a:ext cx="3333434" cy="250033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1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2772" name="Picture 4" descr="1296417304_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2500298" y="0"/>
            <a:ext cx="4082685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808C8"/>
                </a:solidFill>
                <a:effectLst/>
                <a:ea typeface="Calibri" pitchFamily="34" charset="0"/>
                <a:cs typeface="Times New Roman" pitchFamily="18" charset="0"/>
              </a:rPr>
              <a:t>После сна, как все проснулись,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808C8"/>
              </a:solidFill>
              <a:effectLst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808C8"/>
                </a:solidFill>
                <a:effectLst/>
                <a:ea typeface="Calibri" pitchFamily="34" charset="0"/>
                <a:cs typeface="Times New Roman" pitchFamily="18" charset="0"/>
              </a:rPr>
              <a:t>Улыбнулись, потянулись, 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808C8"/>
              </a:solidFill>
              <a:effectLst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808C8"/>
                </a:solidFill>
                <a:effectLst/>
                <a:ea typeface="Calibri" pitchFamily="34" charset="0"/>
                <a:cs typeface="Times New Roman" pitchFamily="18" charset="0"/>
              </a:rPr>
              <a:t>Мы по коврикам прошлись,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808C8"/>
              </a:solidFill>
              <a:effectLst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808C8"/>
                </a:solidFill>
                <a:effectLst/>
                <a:ea typeface="Calibri" pitchFamily="34" charset="0"/>
                <a:cs typeface="Times New Roman" pitchFamily="18" charset="0"/>
              </a:rPr>
              <a:t>Закаляйся, не ленись!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808C8"/>
              </a:solidFill>
              <a:effectLst/>
              <a:cs typeface="Arial" pitchFamily="34" charset="0"/>
            </a:endParaRPr>
          </a:p>
        </p:txBody>
      </p:sp>
      <p:pic>
        <p:nvPicPr>
          <p:cNvPr id="16386" name="Picture 2" descr="C:\Users\User\Desktop\IMG_354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62248" y="1500174"/>
            <a:ext cx="3338508" cy="2504136"/>
          </a:xfrm>
          <a:prstGeom prst="rect">
            <a:avLst/>
          </a:prstGeom>
          <a:noFill/>
        </p:spPr>
      </p:pic>
      <p:pic>
        <p:nvPicPr>
          <p:cNvPr id="16387" name="Picture 3" descr="C:\Users\User\Desktop\IMG_354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44" y="3714752"/>
            <a:ext cx="3933757" cy="2950618"/>
          </a:xfrm>
          <a:prstGeom prst="rect">
            <a:avLst/>
          </a:prstGeom>
          <a:noFill/>
        </p:spPr>
      </p:pic>
      <p:pic>
        <p:nvPicPr>
          <p:cNvPr id="16388" name="Picture 4" descr="C:\Users\User\Desktop\IMG_355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00628" y="3732584"/>
            <a:ext cx="3845090" cy="2884111"/>
          </a:xfrm>
          <a:prstGeom prst="rect">
            <a:avLst/>
          </a:prstGeom>
          <a:noFill/>
        </p:spPr>
      </p:pic>
      <p:pic>
        <p:nvPicPr>
          <p:cNvPr id="16390" name="Picture 6" descr="C:\Users\User\Desktop\IMG_3540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929322" y="1071546"/>
            <a:ext cx="3119062" cy="2339535"/>
          </a:xfrm>
          <a:prstGeom prst="rect">
            <a:avLst/>
          </a:prstGeom>
          <a:noFill/>
        </p:spPr>
      </p:pic>
      <p:pic>
        <p:nvPicPr>
          <p:cNvPr id="16392" name="Picture 8" descr="C:\Users\User\Desktop\IMG_3544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642918"/>
            <a:ext cx="2982083" cy="223679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spd="med" advClick="0" advTm="11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2772" name="Picture 4" descr="1296417304_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2000232" y="142852"/>
            <a:ext cx="428628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808C8"/>
                </a:solidFill>
                <a:effectLst/>
                <a:ea typeface="Calibri" pitchFamily="34" charset="0"/>
                <a:cs typeface="Times New Roman" pitchFamily="18" charset="0"/>
              </a:rPr>
              <a:t>Играть мы любим очень: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808C8"/>
              </a:solidFill>
              <a:effectLst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808C8"/>
                </a:solidFill>
                <a:effectLst/>
                <a:ea typeface="Calibri" pitchFamily="34" charset="0"/>
                <a:cs typeface="Times New Roman" pitchFamily="18" charset="0"/>
              </a:rPr>
              <a:t>Вы знаете, друзья?!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808C8"/>
              </a:solidFill>
              <a:effectLst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808C8"/>
                </a:solidFill>
                <a:effectLst/>
                <a:ea typeface="Calibri" pitchFamily="34" charset="0"/>
                <a:cs typeface="Times New Roman" pitchFamily="18" charset="0"/>
              </a:rPr>
              <a:t>Без игр прожить ребёнку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808C8"/>
                </a:solidFill>
                <a:effectLst/>
                <a:ea typeface="Calibri" pitchFamily="34" charset="0"/>
                <a:cs typeface="Times New Roman" pitchFamily="18" charset="0"/>
              </a:rPr>
              <a:t>Никак, никак нельзя!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808C8"/>
                </a:solidFill>
                <a:effectLst/>
                <a:cs typeface="Arial" pitchFamily="34" charset="0"/>
              </a:rPr>
              <a:t> </a:t>
            </a:r>
          </a:p>
        </p:txBody>
      </p:sp>
      <p:pic>
        <p:nvPicPr>
          <p:cNvPr id="15366" name="Picture 6" descr="C:\Users\User\Desktop\IMG_347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00364" y="4357694"/>
            <a:ext cx="3142952" cy="2357454"/>
          </a:xfrm>
          <a:prstGeom prst="rect">
            <a:avLst/>
          </a:prstGeom>
          <a:noFill/>
        </p:spPr>
      </p:pic>
      <p:pic>
        <p:nvPicPr>
          <p:cNvPr id="15368" name="Picture 8" descr="C:\Users\User\Desktop\IMG_315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388" y="142852"/>
            <a:ext cx="2571736" cy="1928998"/>
          </a:xfrm>
          <a:prstGeom prst="rect">
            <a:avLst/>
          </a:prstGeom>
          <a:noFill/>
        </p:spPr>
      </p:pic>
      <p:pic>
        <p:nvPicPr>
          <p:cNvPr id="15369" name="Picture 9" descr="C:\Users\User\Desktop\IMG_348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57884" y="3214686"/>
            <a:ext cx="3077324" cy="2308228"/>
          </a:xfrm>
          <a:prstGeom prst="rect">
            <a:avLst/>
          </a:prstGeom>
          <a:noFill/>
        </p:spPr>
      </p:pic>
      <p:pic>
        <p:nvPicPr>
          <p:cNvPr id="16" name="Picture 7" descr="C:\Users\User\Desktop\IMG_3038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2844" y="4572008"/>
            <a:ext cx="2761988" cy="2071702"/>
          </a:xfrm>
          <a:prstGeom prst="rect">
            <a:avLst/>
          </a:prstGeom>
          <a:noFill/>
        </p:spPr>
      </p:pic>
      <p:pic>
        <p:nvPicPr>
          <p:cNvPr id="17" name="Picture 4" descr="C:\Users\User\Desktop\IMG_3247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5720" y="1928802"/>
            <a:ext cx="3071834" cy="2304110"/>
          </a:xfrm>
          <a:prstGeom prst="rect">
            <a:avLst/>
          </a:prstGeom>
          <a:noFill/>
        </p:spPr>
      </p:pic>
      <p:pic>
        <p:nvPicPr>
          <p:cNvPr id="13313" name="Picture 1" descr="C:\Users\User\Desktop\март 2015\102CANON\IMG_342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71868" y="1928802"/>
            <a:ext cx="3071802" cy="2303852"/>
          </a:xfrm>
          <a:prstGeom prst="rect">
            <a:avLst/>
          </a:prstGeom>
          <a:noFill/>
        </p:spPr>
      </p:pic>
      <p:pic>
        <p:nvPicPr>
          <p:cNvPr id="13314" name="Picture 2" descr="C:\Users\User\Desktop\для сайта\Новая папка (2)\konkurs_chten_2013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643702" y="5340093"/>
            <a:ext cx="2026924" cy="1517907"/>
          </a:xfrm>
          <a:prstGeom prst="rect">
            <a:avLst/>
          </a:prstGeom>
          <a:noFill/>
        </p:spPr>
      </p:pic>
      <p:pic>
        <p:nvPicPr>
          <p:cNvPr id="18" name="Рисунок 17" descr="Картинки к игре Детский садик, нажмите на картинку для увеличения. - 26 April 2013 - Blog - Adobej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57158" y="0"/>
            <a:ext cx="1857388" cy="185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11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3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2772" name="Picture 4" descr="1296417304_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4337" name="Rectangle 1"/>
          <p:cNvSpPr>
            <a:spLocks noChangeArrowheads="1"/>
          </p:cNvSpPr>
          <p:nvPr/>
        </p:nvSpPr>
        <p:spPr bwMode="auto">
          <a:xfrm rot="20919688">
            <a:off x="798882" y="2825671"/>
            <a:ext cx="342899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0808C8"/>
                </a:solidFill>
                <a:effectLst/>
                <a:ea typeface="Calibri" pitchFamily="34" charset="0"/>
                <a:cs typeface="Times New Roman" pitchFamily="18" charset="0"/>
              </a:rPr>
              <a:t>Я врачом, наверно, буду,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808C8"/>
              </a:solidFill>
              <a:effectLst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0808C8"/>
                </a:solidFill>
                <a:effectLst/>
                <a:ea typeface="Calibri" pitchFamily="34" charset="0"/>
                <a:cs typeface="Times New Roman" pitchFamily="18" charset="0"/>
              </a:rPr>
              <a:t>Стану я лечить людей!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808C8"/>
              </a:solidFill>
              <a:effectLst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0808C8"/>
                </a:solidFill>
                <a:effectLst/>
                <a:ea typeface="Calibri" pitchFamily="34" charset="0"/>
                <a:cs typeface="Times New Roman" pitchFamily="18" charset="0"/>
              </a:rPr>
              <a:t>Буду ездить я повсюду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808C8"/>
              </a:solidFill>
              <a:effectLst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0808C8"/>
                </a:solidFill>
                <a:effectLst/>
                <a:ea typeface="Calibri" pitchFamily="34" charset="0"/>
                <a:cs typeface="Times New Roman" pitchFamily="18" charset="0"/>
              </a:rPr>
              <a:t>И спасать больных детей!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808C8"/>
              </a:solidFill>
              <a:effectLst/>
              <a:cs typeface="Arial" pitchFamily="34" charset="0"/>
            </a:endParaRPr>
          </a:p>
        </p:txBody>
      </p:sp>
      <p:sp>
        <p:nvSpPr>
          <p:cNvPr id="14338" name="Rectangle 2"/>
          <p:cNvSpPr>
            <a:spLocks noChangeArrowheads="1"/>
          </p:cNvSpPr>
          <p:nvPr/>
        </p:nvSpPr>
        <p:spPr bwMode="auto">
          <a:xfrm rot="718459">
            <a:off x="5286380" y="2857496"/>
            <a:ext cx="321471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0808C8"/>
                </a:solidFill>
                <a:effectLst/>
                <a:ea typeface="Calibri" pitchFamily="34" charset="0"/>
                <a:cs typeface="Tahoma" pitchFamily="34" charset="0"/>
              </a:rPr>
              <a:t>На уколы! На уколы!</a:t>
            </a:r>
            <a:b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0808C8"/>
                </a:solidFill>
                <a:effectLst/>
                <a:ea typeface="Calibri" pitchFamily="34" charset="0"/>
                <a:cs typeface="Tahoma" pitchFamily="34" charset="0"/>
              </a:rPr>
            </a:b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0808C8"/>
                </a:solidFill>
                <a:effectLst/>
                <a:ea typeface="Calibri" pitchFamily="34" charset="0"/>
                <a:cs typeface="Tahoma" pitchFamily="34" charset="0"/>
              </a:rPr>
              <a:t>Собирайся, ребятня!</a:t>
            </a:r>
            <a:b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0808C8"/>
                </a:solidFill>
                <a:effectLst/>
                <a:ea typeface="Calibri" pitchFamily="34" charset="0"/>
                <a:cs typeface="Tahoma" pitchFamily="34" charset="0"/>
              </a:rPr>
            </a:b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0808C8"/>
                </a:solidFill>
                <a:effectLst/>
                <a:ea typeface="Calibri" pitchFamily="34" charset="0"/>
                <a:cs typeface="Tahoma" pitchFamily="34" charset="0"/>
              </a:rPr>
              <a:t>Вы не бойтесь! Я не больно –</a:t>
            </a:r>
            <a:b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0808C8"/>
                </a:solidFill>
                <a:effectLst/>
                <a:ea typeface="Calibri" pitchFamily="34" charset="0"/>
                <a:cs typeface="Tahoma" pitchFamily="34" charset="0"/>
              </a:rPr>
            </a:b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0808C8"/>
                </a:solidFill>
                <a:effectLst/>
                <a:ea typeface="Calibri" pitchFamily="34" charset="0"/>
                <a:cs typeface="Tahoma" pitchFamily="34" charset="0"/>
              </a:rPr>
              <a:t>Ведь хороший доктор я.</a:t>
            </a:r>
            <a:endParaRPr kumimoji="0" lang="ru-RU" b="1" i="1" u="none" strike="noStrike" cap="none" normalizeH="0" baseline="0" dirty="0" smtClean="0">
              <a:ln>
                <a:noFill/>
              </a:ln>
              <a:solidFill>
                <a:srgbClr val="0808C8"/>
              </a:solidFill>
              <a:effectLst/>
              <a:cs typeface="Arial" pitchFamily="34" charset="0"/>
            </a:endParaRPr>
          </a:p>
        </p:txBody>
      </p:sp>
      <p:pic>
        <p:nvPicPr>
          <p:cNvPr id="12289" name="Picture 1" descr="C:\Users\User\Desktop\Новая папка\IMG_366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955438">
            <a:off x="352486" y="297015"/>
            <a:ext cx="3428674" cy="2571767"/>
          </a:xfrm>
          <a:prstGeom prst="rect">
            <a:avLst/>
          </a:prstGeom>
          <a:noFill/>
        </p:spPr>
      </p:pic>
      <p:pic>
        <p:nvPicPr>
          <p:cNvPr id="12290" name="Picture 2" descr="C:\Users\User\Desktop\Новая папка\IMG_368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714256">
            <a:off x="5486915" y="325977"/>
            <a:ext cx="3428704" cy="2571790"/>
          </a:xfrm>
          <a:prstGeom prst="rect">
            <a:avLst/>
          </a:prstGeom>
          <a:noFill/>
        </p:spPr>
      </p:pic>
      <p:pic>
        <p:nvPicPr>
          <p:cNvPr id="12291" name="Picture 3" descr="C:\Users\User\Desktop\Новая папка\IMG_367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43174" y="3929066"/>
            <a:ext cx="3743333" cy="2807786"/>
          </a:xfrm>
          <a:prstGeom prst="rect">
            <a:avLst/>
          </a:prstGeom>
          <a:noFill/>
        </p:spPr>
      </p:pic>
      <p:pic>
        <p:nvPicPr>
          <p:cNvPr id="12320" name="Picture 32" descr="C:\Users\User\Desktop\для сайта\Новая папка (2)\nt1ppapfcg0.gi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4282" y="4357694"/>
            <a:ext cx="1709735" cy="1999451"/>
          </a:xfrm>
          <a:prstGeom prst="rect">
            <a:avLst/>
          </a:prstGeom>
          <a:noFill/>
        </p:spPr>
      </p:pic>
      <p:pic>
        <p:nvPicPr>
          <p:cNvPr id="12321" name="Picture 33" descr="C:\Users\User\Desktop\для сайта\Новая папка (2)\мультики сказки\mult115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72330" y="4429132"/>
            <a:ext cx="1498873" cy="2214578"/>
          </a:xfrm>
          <a:prstGeom prst="rect">
            <a:avLst/>
          </a:prstGeom>
          <a:noFill/>
        </p:spPr>
      </p:pic>
      <p:pic>
        <p:nvPicPr>
          <p:cNvPr id="12322" name="Picture 34" descr="C:\Users\User\Desktop\для сайта\Новая папка (2)\мультики сказки\0_7b5b3_3832b3ec_XL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643306" y="142852"/>
            <a:ext cx="1947734" cy="200024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spd="med" advClick="0" advTm="11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12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1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2772" name="Picture 4" descr="1296417304_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357422" y="571480"/>
            <a:ext cx="4572000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i="1" dirty="0" smtClean="0">
                <a:solidFill>
                  <a:srgbClr val="0808C8"/>
                </a:solidFill>
                <a:ea typeface="Calibri" pitchFamily="34" charset="0"/>
                <a:cs typeface="Tahoma" pitchFamily="34" charset="0"/>
              </a:rPr>
              <a:t>Кто сегодня парикмахер?</a:t>
            </a:r>
            <a:br>
              <a:rPr lang="ru-RU" sz="1600" b="1" i="1" dirty="0" smtClean="0">
                <a:solidFill>
                  <a:srgbClr val="0808C8"/>
                </a:solidFill>
                <a:ea typeface="Calibri" pitchFamily="34" charset="0"/>
                <a:cs typeface="Tahoma" pitchFamily="34" charset="0"/>
              </a:rPr>
            </a:br>
            <a:r>
              <a:rPr lang="ru-RU" sz="1600" b="1" i="1" dirty="0" smtClean="0">
                <a:solidFill>
                  <a:srgbClr val="0808C8"/>
                </a:solidFill>
                <a:ea typeface="Calibri" pitchFamily="34" charset="0"/>
                <a:cs typeface="Tahoma" pitchFamily="34" charset="0"/>
              </a:rPr>
              <a:t>Разрешите, буду я.</a:t>
            </a:r>
            <a:br>
              <a:rPr lang="ru-RU" sz="1600" b="1" i="1" dirty="0" smtClean="0">
                <a:solidFill>
                  <a:srgbClr val="0808C8"/>
                </a:solidFill>
                <a:ea typeface="Calibri" pitchFamily="34" charset="0"/>
                <a:cs typeface="Tahoma" pitchFamily="34" charset="0"/>
              </a:rPr>
            </a:br>
            <a:r>
              <a:rPr lang="ru-RU" sz="1600" b="1" i="1" dirty="0" smtClean="0">
                <a:solidFill>
                  <a:srgbClr val="0808C8"/>
                </a:solidFill>
                <a:ea typeface="Calibri" pitchFamily="34" charset="0"/>
                <a:cs typeface="Tahoma" pitchFamily="34" charset="0"/>
              </a:rPr>
              <a:t>Я вам сделаю причёску,</a:t>
            </a:r>
            <a:br>
              <a:rPr lang="ru-RU" sz="1600" b="1" i="1" dirty="0" smtClean="0">
                <a:solidFill>
                  <a:srgbClr val="0808C8"/>
                </a:solidFill>
                <a:ea typeface="Calibri" pitchFamily="34" charset="0"/>
                <a:cs typeface="Tahoma" pitchFamily="34" charset="0"/>
              </a:rPr>
            </a:br>
            <a:r>
              <a:rPr lang="ru-RU" sz="1600" b="1" i="1" dirty="0" smtClean="0">
                <a:solidFill>
                  <a:srgbClr val="0808C8"/>
                </a:solidFill>
                <a:ea typeface="Calibri" pitchFamily="34" charset="0"/>
                <a:cs typeface="Tahoma" pitchFamily="34" charset="0"/>
              </a:rPr>
              <a:t>Например, как у меня</a:t>
            </a:r>
            <a:r>
              <a:rPr lang="ru-RU" b="1" i="1" dirty="0" smtClean="0">
                <a:solidFill>
                  <a:srgbClr val="0808C8"/>
                </a:solidFill>
                <a:ea typeface="Calibri" pitchFamily="34" charset="0"/>
                <a:cs typeface="Tahoma" pitchFamily="34" charset="0"/>
              </a:rPr>
              <a:t>.</a:t>
            </a:r>
            <a:endParaRPr lang="ru-RU" b="1" i="1" dirty="0" smtClean="0">
              <a:solidFill>
                <a:srgbClr val="0808C8"/>
              </a:solidFill>
              <a:cs typeface="Arial" pitchFamily="34" charset="0"/>
            </a:endParaRPr>
          </a:p>
        </p:txBody>
      </p:sp>
      <p:pic>
        <p:nvPicPr>
          <p:cNvPr id="44033" name="Picture 1" descr="C:\Users\User\Desktop\Новая папка\IMG_365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970717">
            <a:off x="198388" y="255390"/>
            <a:ext cx="3311164" cy="2483626"/>
          </a:xfrm>
          <a:prstGeom prst="rect">
            <a:avLst/>
          </a:prstGeom>
          <a:noFill/>
        </p:spPr>
      </p:pic>
      <p:pic>
        <p:nvPicPr>
          <p:cNvPr id="44034" name="Picture 2" descr="C:\Users\User\Desktop\Новая папка\IMG_366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998590">
            <a:off x="5691775" y="403941"/>
            <a:ext cx="3177474" cy="2383348"/>
          </a:xfrm>
          <a:prstGeom prst="rect">
            <a:avLst/>
          </a:prstGeom>
          <a:noFill/>
        </p:spPr>
      </p:pic>
      <p:pic>
        <p:nvPicPr>
          <p:cNvPr id="44035" name="Picture 3" descr="C:\Users\User\Desktop\Новая папка\IMG_3696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28860" y="2643182"/>
            <a:ext cx="4416419" cy="3312651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4643438" y="5286388"/>
            <a:ext cx="37147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0808C8"/>
                </a:solidFill>
              </a:rPr>
              <a:t>Мы играем в машинистов.</a:t>
            </a:r>
            <a:br>
              <a:rPr lang="ru-RU" sz="2000" b="1" i="1" dirty="0" smtClean="0">
                <a:solidFill>
                  <a:srgbClr val="0808C8"/>
                </a:solidFill>
              </a:rPr>
            </a:br>
            <a:r>
              <a:rPr lang="ru-RU" sz="2000" b="1" i="1" dirty="0" smtClean="0">
                <a:solidFill>
                  <a:srgbClr val="0808C8"/>
                </a:solidFill>
              </a:rPr>
              <a:t>Где же взять нам паровоз,</a:t>
            </a:r>
            <a:br>
              <a:rPr lang="ru-RU" sz="2000" b="1" i="1" dirty="0" smtClean="0">
                <a:solidFill>
                  <a:srgbClr val="0808C8"/>
                </a:solidFill>
              </a:rPr>
            </a:br>
            <a:r>
              <a:rPr lang="ru-RU" sz="2000" b="1" i="1" dirty="0" smtClean="0">
                <a:solidFill>
                  <a:srgbClr val="0808C8"/>
                </a:solidFill>
              </a:rPr>
              <a:t>Чтобы к бабушке в деревню</a:t>
            </a:r>
            <a:br>
              <a:rPr lang="ru-RU" sz="2000" b="1" i="1" dirty="0" smtClean="0">
                <a:solidFill>
                  <a:srgbClr val="0808C8"/>
                </a:solidFill>
              </a:rPr>
            </a:br>
            <a:r>
              <a:rPr lang="ru-RU" sz="2000" b="1" i="1" dirty="0" smtClean="0">
                <a:solidFill>
                  <a:srgbClr val="0808C8"/>
                </a:solidFill>
              </a:rPr>
              <a:t>С ветерком детей довёз?</a:t>
            </a:r>
            <a:endParaRPr lang="ru-RU" sz="2000" b="1" i="1" dirty="0">
              <a:solidFill>
                <a:srgbClr val="0808C8"/>
              </a:solidFill>
            </a:endParaRPr>
          </a:p>
        </p:txBody>
      </p:sp>
      <p:pic>
        <p:nvPicPr>
          <p:cNvPr id="44038" name="Picture 6" descr="C:\Users\User\Desktop\для сайта\Новая папка (2)\animashki-deti-580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286644" y="3357562"/>
            <a:ext cx="1336846" cy="1857388"/>
          </a:xfrm>
          <a:prstGeom prst="rect">
            <a:avLst/>
          </a:prstGeom>
          <a:noFill/>
        </p:spPr>
      </p:pic>
      <p:pic>
        <p:nvPicPr>
          <p:cNvPr id="44039" name="Picture 7" descr="C:\Users\User\Desktop\для сайта\Новая папка (2)\tEIP6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4282" y="4429132"/>
            <a:ext cx="1284279" cy="214314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spd="med" advClick="0" advTm="11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4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2772" name="Picture 4" descr="1296417304_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142844" y="3286124"/>
            <a:ext cx="414337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808C8"/>
                </a:solidFill>
                <a:effectLst/>
                <a:ea typeface="Calibri" pitchFamily="34" charset="0"/>
                <a:cs typeface="Tahoma" pitchFamily="34" charset="0"/>
              </a:rPr>
              <a:t>Мы строителями станем</a:t>
            </a:r>
            <a:b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808C8"/>
                </a:solidFill>
                <a:effectLst/>
                <a:ea typeface="Calibri" pitchFamily="34" charset="0"/>
                <a:cs typeface="Tahoma" pitchFamily="34" charset="0"/>
              </a:rPr>
            </a:b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808C8"/>
                </a:solidFill>
                <a:effectLst/>
                <a:ea typeface="Calibri" pitchFamily="34" charset="0"/>
                <a:cs typeface="Tahoma" pitchFamily="34" charset="0"/>
              </a:rPr>
              <a:t>И построим новый дом.</a:t>
            </a:r>
            <a:b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808C8"/>
                </a:solidFill>
                <a:effectLst/>
                <a:ea typeface="Calibri" pitchFamily="34" charset="0"/>
                <a:cs typeface="Tahoma" pitchFamily="34" charset="0"/>
              </a:rPr>
            </a:b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808C8"/>
                </a:solidFill>
                <a:effectLst/>
                <a:ea typeface="Calibri" pitchFamily="34" charset="0"/>
                <a:cs typeface="Tahoma" pitchFamily="34" charset="0"/>
              </a:rPr>
              <a:t>Первым делом подойдите,</a:t>
            </a:r>
            <a:b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808C8"/>
                </a:solidFill>
                <a:effectLst/>
                <a:ea typeface="Calibri" pitchFamily="34" charset="0"/>
                <a:cs typeface="Tahoma" pitchFamily="34" charset="0"/>
              </a:rPr>
            </a:b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808C8"/>
                </a:solidFill>
                <a:effectLst/>
                <a:ea typeface="Calibri" pitchFamily="34" charset="0"/>
                <a:cs typeface="Tahoma" pitchFamily="34" charset="0"/>
              </a:rPr>
              <a:t>Ознакомьтесь с чертежом.</a:t>
            </a:r>
            <a:endParaRPr kumimoji="0" lang="ru-RU" sz="2400" b="1" i="1" u="none" strike="noStrike" cap="none" normalizeH="0" baseline="0" dirty="0" smtClean="0">
              <a:ln>
                <a:noFill/>
              </a:ln>
              <a:solidFill>
                <a:srgbClr val="0808C8"/>
              </a:solidFill>
              <a:effectLst/>
              <a:cs typeface="Arial" pitchFamily="34" charset="0"/>
            </a:endParaRPr>
          </a:p>
        </p:txBody>
      </p:sp>
      <p:pic>
        <p:nvPicPr>
          <p:cNvPr id="11266" name="Picture 2" descr="C:\Users\User\Desktop\визитная карточка\IMG_348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7" y="285728"/>
            <a:ext cx="4000528" cy="3000396"/>
          </a:xfrm>
          <a:prstGeom prst="rect">
            <a:avLst/>
          </a:prstGeom>
          <a:noFill/>
        </p:spPr>
      </p:pic>
      <p:pic>
        <p:nvPicPr>
          <p:cNvPr id="11267" name="Picture 3" descr="C:\Users\User\Desktop\визитная карточка\IMG_340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285728"/>
            <a:ext cx="4000528" cy="3000397"/>
          </a:xfrm>
          <a:prstGeom prst="rect">
            <a:avLst/>
          </a:prstGeom>
          <a:noFill/>
        </p:spPr>
      </p:pic>
      <p:pic>
        <p:nvPicPr>
          <p:cNvPr id="12" name="Picture 3" descr="C:\Users\User\Desktop\IMG_3483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00562" y="3429000"/>
            <a:ext cx="4214842" cy="3161453"/>
          </a:xfrm>
          <a:prstGeom prst="rect">
            <a:avLst/>
          </a:prstGeom>
          <a:noFill/>
        </p:spPr>
      </p:pic>
      <p:pic>
        <p:nvPicPr>
          <p:cNvPr id="15" name="Рисунок 14" descr="Самообследование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28728" y="4786322"/>
            <a:ext cx="1785950" cy="1898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spd="med" advClick="0" advTm="11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7356" y="274638"/>
            <a:ext cx="6829444" cy="1143000"/>
          </a:xfrm>
        </p:spPr>
        <p:txBody>
          <a:bodyPr>
            <a:normAutofit fontScale="90000"/>
          </a:bodyPr>
          <a:lstStyle/>
          <a:p>
            <a:r>
              <a:rPr lang="ru-RU" sz="3100" dirty="0" smtClean="0">
                <a:latin typeface="+mn-lt"/>
              </a:rPr>
              <a:t>В группе «Звездочки» всегда-</a:t>
            </a:r>
            <a:br>
              <a:rPr lang="ru-RU" sz="3100" dirty="0" smtClean="0">
                <a:latin typeface="+mn-lt"/>
              </a:rPr>
            </a:br>
            <a:r>
              <a:rPr lang="ru-RU" sz="3100" dirty="0" smtClean="0">
                <a:latin typeface="+mn-lt"/>
              </a:rPr>
              <a:t> Улыбки, смех и доброта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Picture 5" descr="405424tt2zyysej1 (1)"/>
          <p:cNvPicPr>
            <a:picLocks noGrp="1" noChangeAspect="1" noChangeArrowheads="1" noCrop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857232"/>
            <a:ext cx="8858280" cy="5029231"/>
          </a:xfrm>
          <a:prstGeom prst="rect">
            <a:avLst/>
          </a:prstGeom>
          <a:noFill/>
        </p:spPr>
      </p:pic>
      <p:pic>
        <p:nvPicPr>
          <p:cNvPr id="5" name="Picture 5" descr="1296417304_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7105" name="Rectangle 1"/>
          <p:cNvSpPr>
            <a:spLocks noChangeArrowheads="1"/>
          </p:cNvSpPr>
          <p:nvPr/>
        </p:nvSpPr>
        <p:spPr bwMode="auto">
          <a:xfrm>
            <a:off x="1785918" y="2428868"/>
            <a:ext cx="600076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808C8"/>
                </a:solidFill>
                <a:effectLst/>
                <a:ea typeface="Calibri" pitchFamily="34" charset="0"/>
                <a:cs typeface="Times New Roman" pitchFamily="18" charset="0"/>
              </a:rPr>
              <a:t>В группе «Звездочки» всегда-</a:t>
            </a:r>
            <a:endParaRPr kumimoji="0" lang="ru-RU" sz="2400" b="1" i="1" u="none" strike="noStrike" cap="none" normalizeH="0" baseline="0" dirty="0" smtClean="0">
              <a:ln>
                <a:noFill/>
              </a:ln>
              <a:solidFill>
                <a:srgbClr val="0808C8"/>
              </a:solidFill>
              <a:effectLst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808C8"/>
                </a:solidFill>
                <a:effectLst/>
                <a:ea typeface="Calibri" pitchFamily="34" charset="0"/>
                <a:cs typeface="Times New Roman" pitchFamily="18" charset="0"/>
              </a:rPr>
              <a:t> Улыбки, смех и доброта…</a:t>
            </a:r>
            <a:endParaRPr kumimoji="0" lang="ru-RU" sz="2400" b="1" i="1" u="none" strike="noStrike" cap="none" normalizeH="0" baseline="0" dirty="0" smtClean="0">
              <a:ln>
                <a:noFill/>
              </a:ln>
              <a:solidFill>
                <a:srgbClr val="0808C8"/>
              </a:solidFill>
              <a:effectLst/>
              <a:cs typeface="Arial" pitchFamily="34" charset="0"/>
            </a:endParaRPr>
          </a:p>
        </p:txBody>
      </p:sp>
      <p:pic>
        <p:nvPicPr>
          <p:cNvPr id="47110" name="Picture 6" descr="C:\Users\User\Desktop\Фото-039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29454" y="142852"/>
            <a:ext cx="1989102" cy="2571768"/>
          </a:xfrm>
          <a:prstGeom prst="rect">
            <a:avLst/>
          </a:prstGeom>
          <a:noFill/>
        </p:spPr>
      </p:pic>
      <p:pic>
        <p:nvPicPr>
          <p:cNvPr id="47111" name="Picture 7" descr="C:\Users\User\Desktop\Фото-037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142852"/>
            <a:ext cx="2928958" cy="2196719"/>
          </a:xfrm>
          <a:prstGeom prst="rect">
            <a:avLst/>
          </a:prstGeom>
          <a:noFill/>
        </p:spPr>
      </p:pic>
      <p:pic>
        <p:nvPicPr>
          <p:cNvPr id="47113" name="Picture 9" descr="C:\Users\User\Desktop\IMG_319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343106">
            <a:off x="427737" y="2332002"/>
            <a:ext cx="1826518" cy="2730445"/>
          </a:xfrm>
          <a:prstGeom prst="rect">
            <a:avLst/>
          </a:prstGeom>
          <a:noFill/>
        </p:spPr>
      </p:pic>
      <p:pic>
        <p:nvPicPr>
          <p:cNvPr id="16" name="Picture 8" descr="C:\Users\User\Desktop\IMG_199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0515442">
            <a:off x="402902" y="3994434"/>
            <a:ext cx="2058862" cy="2924529"/>
          </a:xfrm>
          <a:prstGeom prst="rect">
            <a:avLst/>
          </a:prstGeom>
          <a:noFill/>
        </p:spPr>
      </p:pic>
      <p:pic>
        <p:nvPicPr>
          <p:cNvPr id="47115" name="Picture 11" descr="C:\Users\User\Desktop\IMG_305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643306" y="500042"/>
            <a:ext cx="2528887" cy="1896858"/>
          </a:xfrm>
          <a:prstGeom prst="rect">
            <a:avLst/>
          </a:prstGeom>
          <a:noFill/>
        </p:spPr>
      </p:pic>
      <p:pic>
        <p:nvPicPr>
          <p:cNvPr id="47116" name="Picture 12" descr="C:\Users\User\Desktop\IMG_3154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909529">
            <a:off x="7107233" y="2617389"/>
            <a:ext cx="1757350" cy="2370917"/>
          </a:xfrm>
          <a:prstGeom prst="rect">
            <a:avLst/>
          </a:prstGeom>
          <a:noFill/>
        </p:spPr>
      </p:pic>
      <p:pic>
        <p:nvPicPr>
          <p:cNvPr id="20" name="Picture 3" descr="C:\Users\User\Desktop\март 2015\102CANON\IMG_3258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643174" y="3429000"/>
            <a:ext cx="4214810" cy="3161108"/>
          </a:xfrm>
          <a:prstGeom prst="rect">
            <a:avLst/>
          </a:prstGeom>
          <a:noFill/>
        </p:spPr>
      </p:pic>
      <p:pic>
        <p:nvPicPr>
          <p:cNvPr id="47117" name="Picture 13" descr="C:\Users\User\Desktop\IMG_3228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1309394">
            <a:off x="7126287" y="4586599"/>
            <a:ext cx="1662108" cy="2233594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spd="med" advClick="0" advTm="11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2772" name="Picture 4" descr="1296417304_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4" name="Picture 2" descr="C:\Users\User\Desktop\Новая папка\IMG_371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142852"/>
            <a:ext cx="3934491" cy="2951169"/>
          </a:xfrm>
          <a:prstGeom prst="rect">
            <a:avLst/>
          </a:prstGeom>
          <a:noFill/>
        </p:spPr>
      </p:pic>
      <p:pic>
        <p:nvPicPr>
          <p:cNvPr id="3076" name="Picture 4" descr="C:\Users\User\Desktop\апрель 2015\IMG_373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150282">
            <a:off x="472150" y="3467106"/>
            <a:ext cx="4175884" cy="3131913"/>
          </a:xfrm>
          <a:prstGeom prst="rect">
            <a:avLst/>
          </a:prstGeom>
          <a:noFill/>
        </p:spPr>
      </p:pic>
      <p:pic>
        <p:nvPicPr>
          <p:cNvPr id="3077" name="Picture 5" descr="C:\Users\User\Desktop\апрель 2015\IMG_370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940295">
            <a:off x="5656224" y="301335"/>
            <a:ext cx="2732486" cy="3643314"/>
          </a:xfrm>
          <a:prstGeom prst="rect">
            <a:avLst/>
          </a:prstGeom>
          <a:noFill/>
        </p:spPr>
      </p:pic>
      <p:pic>
        <p:nvPicPr>
          <p:cNvPr id="14" name="Picture 3" descr="C:\Users\User\Desktop\Новая папка\IMG_3740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643438" y="3482649"/>
            <a:ext cx="4273543" cy="3205484"/>
          </a:xfrm>
          <a:prstGeom prst="rect">
            <a:avLst/>
          </a:prstGeom>
          <a:noFill/>
        </p:spPr>
      </p:pic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142844" y="2714620"/>
            <a:ext cx="571504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0808C8"/>
                </a:solidFill>
                <a:effectLst/>
                <a:ea typeface="Calibri" pitchFamily="34" charset="0"/>
                <a:cs typeface="Times New Roman" pitchFamily="18" charset="0"/>
              </a:rPr>
              <a:t>Чтоб здоровым, крепким стать – </a:t>
            </a: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0808C8"/>
              </a:solidFill>
              <a:effectLst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0808C8"/>
                </a:solidFill>
                <a:effectLst/>
                <a:ea typeface="Calibri" pitchFamily="34" charset="0"/>
                <a:cs typeface="Times New Roman" pitchFamily="18" charset="0"/>
              </a:rPr>
              <a:t>Больше надо нам гулять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808C8"/>
                </a:solidFill>
                <a:effectLst/>
                <a:ea typeface="Calibri" pitchFamily="34" charset="0"/>
                <a:cs typeface="Times New Roman" pitchFamily="18" charset="0"/>
              </a:rPr>
              <a:t>!</a:t>
            </a:r>
            <a:endParaRPr kumimoji="0" lang="ru-RU" sz="2400" b="1" i="1" u="none" strike="noStrike" cap="none" normalizeH="0" baseline="0" dirty="0" smtClean="0">
              <a:ln>
                <a:noFill/>
              </a:ln>
              <a:solidFill>
                <a:srgbClr val="0808C8"/>
              </a:solidFill>
              <a:effectLst/>
              <a:cs typeface="Arial" pitchFamily="34" charset="0"/>
            </a:endParaRPr>
          </a:p>
        </p:txBody>
      </p:sp>
      <p:pic>
        <p:nvPicPr>
          <p:cNvPr id="3078" name="Picture 6" descr="C:\Users\User\Desktop\Звёздочки\0d1f8cb2b1c7f9a4019b5e8b5ba21a8c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286116" y="-142900"/>
            <a:ext cx="3293766" cy="2319339"/>
          </a:xfrm>
          <a:prstGeom prst="rect">
            <a:avLst/>
          </a:prstGeom>
          <a:noFill/>
        </p:spPr>
      </p:pic>
      <p:pic>
        <p:nvPicPr>
          <p:cNvPr id="3080" name="Picture 8" descr="C:\Users\User\Desktop\для сайта\Новая папка (2)\мультики сказки\0_53502_ae43518c_XL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572396" y="2428868"/>
            <a:ext cx="1672425" cy="1448738"/>
          </a:xfrm>
          <a:prstGeom prst="rect">
            <a:avLst/>
          </a:prstGeom>
          <a:noFill/>
        </p:spPr>
      </p:pic>
      <p:pic>
        <p:nvPicPr>
          <p:cNvPr id="21" name="Picture 5" descr="C:\Users\User\Desktop\для сайта\Новая папка (2)\мультики сказки\20130924133641_911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5185102"/>
            <a:ext cx="1214414" cy="1534804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spd="med" advClick="0" advTm="11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 descr="1296417304_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223" name="WordArt 7"/>
          <p:cNvSpPr>
            <a:spLocks noChangeArrowheads="1" noChangeShapeType="1" noTextEdit="1"/>
          </p:cNvSpPr>
          <p:nvPr/>
        </p:nvSpPr>
        <p:spPr bwMode="auto">
          <a:xfrm>
            <a:off x="3348038" y="1268413"/>
            <a:ext cx="2881312" cy="65722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3600" b="1" kern="10" spc="-360" dirty="0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00CC"/>
                </a:solidFill>
                <a:latin typeface="Impact"/>
              </a:rPr>
              <a:t>Н а ш   д е в и з</a:t>
            </a:r>
            <a:endParaRPr lang="ru-RU" sz="3600" b="1" kern="10" spc="-360" dirty="0">
              <a:ln w="12700">
                <a:solidFill>
                  <a:srgbClr val="000000"/>
                </a:solidFill>
                <a:round/>
                <a:headEnd/>
                <a:tailEnd/>
              </a:ln>
              <a:solidFill>
                <a:srgbClr val="9900CC"/>
              </a:solidFill>
              <a:latin typeface="Impact"/>
            </a:endParaRPr>
          </a:p>
        </p:txBody>
      </p:sp>
      <p:sp>
        <p:nvSpPr>
          <p:cNvPr id="9224" name="WordArt 8"/>
          <p:cNvSpPr>
            <a:spLocks noChangeArrowheads="1" noChangeShapeType="1" noTextEdit="1"/>
          </p:cNvSpPr>
          <p:nvPr/>
        </p:nvSpPr>
        <p:spPr bwMode="auto">
          <a:xfrm>
            <a:off x="1042988" y="2016125"/>
            <a:ext cx="7200900" cy="36449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ru-RU" sz="3600" b="1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9900CC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Пока мы только звёздочки,</a:t>
            </a:r>
          </a:p>
          <a:p>
            <a:pPr algn="ctr"/>
            <a:r>
              <a:rPr lang="ru-RU" sz="3600" b="1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9900CC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Но вам не долго ждать.</a:t>
            </a:r>
          </a:p>
          <a:p>
            <a:pPr algn="ctr"/>
            <a:r>
              <a:rPr lang="ru-RU" sz="3600" b="1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9900CC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Мы скоро станем звёздами</a:t>
            </a:r>
          </a:p>
          <a:p>
            <a:pPr algn="ctr"/>
            <a:r>
              <a:rPr lang="ru-RU" sz="3600" b="1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9900CC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И будем удивлять!</a:t>
            </a:r>
          </a:p>
        </p:txBody>
      </p:sp>
    </p:spTree>
    <p:custDataLst>
      <p:tags r:id="rId1"/>
    </p:custDataLst>
  </p:cSld>
  <p:clrMapOvr>
    <a:masterClrMapping/>
  </p:clrMapOvr>
  <p:transition spd="med" advClick="0" advTm="11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2772" name="Picture 4" descr="1296417304_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285984" y="2285992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i="1" dirty="0" smtClean="0">
                <a:solidFill>
                  <a:srgbClr val="0808C8"/>
                </a:solidFill>
              </a:rPr>
              <a:t>В нашем садике, друзья,</a:t>
            </a:r>
            <a:br>
              <a:rPr lang="ru-RU" b="1" i="1" dirty="0" smtClean="0">
                <a:solidFill>
                  <a:srgbClr val="0808C8"/>
                </a:solidFill>
              </a:rPr>
            </a:br>
            <a:r>
              <a:rPr lang="ru-RU" b="1" i="1" dirty="0" smtClean="0">
                <a:solidFill>
                  <a:srgbClr val="0808C8"/>
                </a:solidFill>
              </a:rPr>
              <a:t>Просто замечательно! </a:t>
            </a:r>
            <a:br>
              <a:rPr lang="ru-RU" b="1" i="1" dirty="0" smtClean="0">
                <a:solidFill>
                  <a:srgbClr val="0808C8"/>
                </a:solidFill>
              </a:rPr>
            </a:br>
            <a:r>
              <a:rPr lang="ru-RU" b="1" i="1" dirty="0" smtClean="0">
                <a:solidFill>
                  <a:srgbClr val="0808C8"/>
                </a:solidFill>
              </a:rPr>
              <a:t>Мы - как дружная семья </a:t>
            </a:r>
            <a:br>
              <a:rPr lang="ru-RU" b="1" i="1" dirty="0" smtClean="0">
                <a:solidFill>
                  <a:srgbClr val="0808C8"/>
                </a:solidFill>
              </a:rPr>
            </a:br>
            <a:r>
              <a:rPr lang="ru-RU" b="1" i="1" dirty="0" smtClean="0">
                <a:solidFill>
                  <a:srgbClr val="0808C8"/>
                </a:solidFill>
              </a:rPr>
              <a:t>С нашим воспитателем: </a:t>
            </a:r>
            <a:br>
              <a:rPr lang="ru-RU" b="1" i="1" dirty="0" smtClean="0">
                <a:solidFill>
                  <a:srgbClr val="0808C8"/>
                </a:solidFill>
              </a:rPr>
            </a:br>
            <a:r>
              <a:rPr lang="ru-RU" b="1" i="1" dirty="0" smtClean="0">
                <a:solidFill>
                  <a:srgbClr val="0808C8"/>
                </a:solidFill>
              </a:rPr>
              <a:t>Вместе песенки поём. </a:t>
            </a:r>
            <a:br>
              <a:rPr lang="ru-RU" b="1" i="1" dirty="0" smtClean="0">
                <a:solidFill>
                  <a:srgbClr val="0808C8"/>
                </a:solidFill>
              </a:rPr>
            </a:br>
            <a:r>
              <a:rPr lang="ru-RU" b="1" i="1" dirty="0" smtClean="0">
                <a:solidFill>
                  <a:srgbClr val="0808C8"/>
                </a:solidFill>
              </a:rPr>
              <a:t>Веселимся, празднуем, </a:t>
            </a:r>
            <a:br>
              <a:rPr lang="ru-RU" b="1" i="1" dirty="0" smtClean="0">
                <a:solidFill>
                  <a:srgbClr val="0808C8"/>
                </a:solidFill>
              </a:rPr>
            </a:br>
            <a:r>
              <a:rPr lang="ru-RU" b="1" i="1" dirty="0" smtClean="0">
                <a:solidFill>
                  <a:srgbClr val="0808C8"/>
                </a:solidFill>
              </a:rPr>
              <a:t>В общем, здорово живём </a:t>
            </a:r>
            <a:br>
              <a:rPr lang="ru-RU" b="1" i="1" dirty="0" smtClean="0">
                <a:solidFill>
                  <a:srgbClr val="0808C8"/>
                </a:solidFill>
              </a:rPr>
            </a:br>
            <a:r>
              <a:rPr lang="ru-RU" b="1" i="1" dirty="0" smtClean="0">
                <a:solidFill>
                  <a:srgbClr val="0808C8"/>
                </a:solidFill>
              </a:rPr>
              <a:t>И смеёмся радостно! </a:t>
            </a:r>
            <a:br>
              <a:rPr lang="ru-RU" b="1" i="1" dirty="0" smtClean="0">
                <a:solidFill>
                  <a:srgbClr val="0808C8"/>
                </a:solidFill>
              </a:rPr>
            </a:br>
            <a:r>
              <a:rPr lang="ru-RU" b="1" i="1" dirty="0" smtClean="0">
                <a:solidFill>
                  <a:srgbClr val="0808C8"/>
                </a:solidFill>
              </a:rPr>
              <a:t>Воспитателям своим. </a:t>
            </a:r>
            <a:br>
              <a:rPr lang="ru-RU" b="1" i="1" dirty="0" smtClean="0">
                <a:solidFill>
                  <a:srgbClr val="0808C8"/>
                </a:solidFill>
              </a:rPr>
            </a:br>
            <a:r>
              <a:rPr lang="ru-RU" b="1" i="1" dirty="0" smtClean="0">
                <a:solidFill>
                  <a:srgbClr val="0808C8"/>
                </a:solidFill>
              </a:rPr>
              <a:t>Поварам и нянечкам </a:t>
            </a:r>
            <a:br>
              <a:rPr lang="ru-RU" b="1" i="1" dirty="0" smtClean="0">
                <a:solidFill>
                  <a:srgbClr val="0808C8"/>
                </a:solidFill>
              </a:rPr>
            </a:br>
            <a:r>
              <a:rPr lang="ru-RU" b="1" i="1" dirty="0" smtClean="0">
                <a:solidFill>
                  <a:srgbClr val="0808C8"/>
                </a:solidFill>
              </a:rPr>
              <a:t>Мы «спасибо» говорим, </a:t>
            </a:r>
            <a:br>
              <a:rPr lang="ru-RU" b="1" i="1" dirty="0" smtClean="0">
                <a:solidFill>
                  <a:srgbClr val="0808C8"/>
                </a:solidFill>
              </a:rPr>
            </a:br>
            <a:r>
              <a:rPr lang="ru-RU" b="1" i="1" dirty="0" smtClean="0">
                <a:solidFill>
                  <a:srgbClr val="0808C8"/>
                </a:solidFill>
              </a:rPr>
              <a:t>Словно нашим мамочкам!</a:t>
            </a:r>
            <a:endParaRPr lang="ru-RU" b="1" i="1" dirty="0">
              <a:solidFill>
                <a:srgbClr val="0808C8"/>
              </a:solidFill>
            </a:endParaRPr>
          </a:p>
        </p:txBody>
      </p:sp>
      <p:pic>
        <p:nvPicPr>
          <p:cNvPr id="11266" name="Picture 2" descr="C:\Users\User\Desktop\img17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1071546"/>
            <a:ext cx="1668726" cy="2389895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500034" y="3429000"/>
            <a:ext cx="20002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i="1" dirty="0" err="1" smtClean="0">
                <a:solidFill>
                  <a:srgbClr val="7030A0"/>
                </a:solidFill>
              </a:rPr>
              <a:t>Таткова</a:t>
            </a:r>
            <a:r>
              <a:rPr lang="ru-RU" sz="1400" b="1" i="1" dirty="0" smtClean="0">
                <a:solidFill>
                  <a:srgbClr val="7030A0"/>
                </a:solidFill>
              </a:rPr>
              <a:t> </a:t>
            </a:r>
          </a:p>
          <a:p>
            <a:pPr algn="ctr"/>
            <a:r>
              <a:rPr lang="ru-RU" sz="1400" b="1" i="1" dirty="0" smtClean="0">
                <a:solidFill>
                  <a:srgbClr val="7030A0"/>
                </a:solidFill>
              </a:rPr>
              <a:t>Наталия Николаевна</a:t>
            </a:r>
            <a:endParaRPr lang="ru-RU" sz="1400" b="1" i="1" dirty="0">
              <a:solidFill>
                <a:srgbClr val="7030A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572264" y="3500438"/>
            <a:ext cx="20717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i="1" dirty="0" err="1" smtClean="0">
                <a:solidFill>
                  <a:srgbClr val="7030A0"/>
                </a:solidFill>
              </a:rPr>
              <a:t>Полывяная</a:t>
            </a:r>
            <a:endParaRPr lang="ru-RU" sz="1400" b="1" i="1" dirty="0" smtClean="0">
              <a:solidFill>
                <a:srgbClr val="7030A0"/>
              </a:solidFill>
            </a:endParaRPr>
          </a:p>
          <a:p>
            <a:pPr algn="ctr"/>
            <a:r>
              <a:rPr lang="ru-RU" sz="1400" b="1" i="1" dirty="0" smtClean="0">
                <a:solidFill>
                  <a:srgbClr val="7030A0"/>
                </a:solidFill>
              </a:rPr>
              <a:t>Светлана Петровна</a:t>
            </a:r>
            <a:endParaRPr lang="ru-RU" sz="1400" b="1" i="1" dirty="0">
              <a:solidFill>
                <a:srgbClr val="7030A0"/>
              </a:solidFill>
            </a:endParaRPr>
          </a:p>
        </p:txBody>
      </p:sp>
      <p:pic>
        <p:nvPicPr>
          <p:cNvPr id="1027" name="Picture 3" descr="C:\Users\User\Desktop\Новая папка\IMG_368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15140" y="1142984"/>
            <a:ext cx="1785950" cy="2381266"/>
          </a:xfrm>
          <a:prstGeom prst="rect">
            <a:avLst/>
          </a:prstGeom>
          <a:noFill/>
        </p:spPr>
      </p:pic>
      <p:pic>
        <p:nvPicPr>
          <p:cNvPr id="1030" name="Picture 6" descr="https://pp.vk.me/c625731/v625731641/1933b/qOHZppVlRd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4357694"/>
            <a:ext cx="2995031" cy="2246274"/>
          </a:xfrm>
          <a:prstGeom prst="rect">
            <a:avLst/>
          </a:prstGeom>
          <a:noFill/>
        </p:spPr>
      </p:pic>
      <p:pic>
        <p:nvPicPr>
          <p:cNvPr id="1032" name="Picture 8" descr="https://pp.vk.me/c625731/v625731641/192d8/YVNDaPESoJc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00760" y="4429132"/>
            <a:ext cx="3000396" cy="2250297"/>
          </a:xfrm>
          <a:prstGeom prst="rect">
            <a:avLst/>
          </a:prstGeom>
          <a:noFill/>
        </p:spPr>
      </p:pic>
      <p:pic>
        <p:nvPicPr>
          <p:cNvPr id="1035" name="Picture 11" descr="C:\Users\User\Desktop\для сайта\Новая папка (2)\добро пожаловать\2731732.gif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928926" y="-142900"/>
            <a:ext cx="3143272" cy="2320619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spd="med" advClick="0" advTm="11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6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2772" name="Picture 4" descr="1296417304_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9217" name="Picture 1" descr="C:\Users\User\Desktop\Новая папка\IMG_370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981625">
            <a:off x="214282" y="214290"/>
            <a:ext cx="3230867" cy="2423397"/>
          </a:xfrm>
          <a:prstGeom prst="rect">
            <a:avLst/>
          </a:prstGeom>
          <a:noFill/>
        </p:spPr>
      </p:pic>
      <p:pic>
        <p:nvPicPr>
          <p:cNvPr id="9218" name="Picture 2" descr="C:\Users\User\Desktop\Новая папка\IMG_371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718138">
            <a:off x="5681030" y="310097"/>
            <a:ext cx="3245805" cy="2434601"/>
          </a:xfrm>
          <a:prstGeom prst="rect">
            <a:avLst/>
          </a:prstGeom>
          <a:noFill/>
        </p:spPr>
      </p:pic>
      <p:pic>
        <p:nvPicPr>
          <p:cNvPr id="9219" name="Picture 3" descr="C:\Users\User\Desktop\апрель 2015\IMG_371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313257">
            <a:off x="5521346" y="3737734"/>
            <a:ext cx="3282121" cy="2461591"/>
          </a:xfrm>
          <a:prstGeom prst="rect">
            <a:avLst/>
          </a:prstGeom>
          <a:noFill/>
        </p:spPr>
      </p:pic>
      <p:pic>
        <p:nvPicPr>
          <p:cNvPr id="9220" name="Picture 4" descr="C:\Users\User\Desktop\апрель 2015\IMG_373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924500">
            <a:off x="214282" y="3786190"/>
            <a:ext cx="3238708" cy="2428892"/>
          </a:xfrm>
          <a:prstGeom prst="rect">
            <a:avLst/>
          </a:prstGeom>
          <a:noFill/>
        </p:spPr>
      </p:pic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2714612" y="1428736"/>
            <a:ext cx="3500462" cy="4678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808C8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Солнце скрылось за домами,</a:t>
            </a:r>
            <a:b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808C8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808C8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Покидаем детский сад.</a:t>
            </a:r>
            <a:b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808C8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808C8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рассказываю маме</a:t>
            </a:r>
            <a:b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808C8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808C8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 себя и про ребят.</a:t>
            </a:r>
            <a:b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808C8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808C8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Как мы хором песни пели,</a:t>
            </a:r>
            <a:b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808C8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808C8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Как играли в чехарду,</a:t>
            </a:r>
            <a:b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808C8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808C8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Что мы пили,</a:t>
            </a:r>
            <a:b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808C8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808C8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Что мы ели,</a:t>
            </a:r>
            <a:b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808C8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808C8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Что читали в детсаду.</a:t>
            </a:r>
            <a:b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808C8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2000" b="1" i="1" dirty="0" smtClean="0">
                <a:solidFill>
                  <a:srgbClr val="0808C8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рассказываю честно</a:t>
            </a:r>
            <a:br>
              <a:rPr lang="ru-RU" sz="2000" b="1" i="1" dirty="0" smtClean="0">
                <a:solidFill>
                  <a:srgbClr val="0808C8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2000" b="1" i="1" dirty="0" smtClean="0">
                <a:solidFill>
                  <a:srgbClr val="0808C8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 подробно обо всем.</a:t>
            </a:r>
            <a:br>
              <a:rPr lang="ru-RU" sz="2000" b="1" i="1" dirty="0" smtClean="0">
                <a:solidFill>
                  <a:srgbClr val="0808C8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2000" b="1" i="1" dirty="0" smtClean="0">
                <a:solidFill>
                  <a:srgbClr val="0808C8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Знаю, маме интересно</a:t>
            </a:r>
            <a:br>
              <a:rPr lang="ru-RU" sz="2000" b="1" i="1" dirty="0" smtClean="0">
                <a:solidFill>
                  <a:srgbClr val="0808C8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2000" b="1" i="1" dirty="0" smtClean="0">
                <a:solidFill>
                  <a:srgbClr val="0808C8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Знать о том,</a:t>
            </a:r>
            <a:br>
              <a:rPr lang="ru-RU" sz="2000" b="1" i="1" dirty="0" smtClean="0">
                <a:solidFill>
                  <a:srgbClr val="0808C8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2000" b="1" i="1" dirty="0" smtClean="0">
                <a:solidFill>
                  <a:srgbClr val="0808C8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Как мы живем.</a:t>
            </a:r>
            <a:endParaRPr lang="ru-RU" sz="2000" dirty="0" smtClean="0">
              <a:solidFill>
                <a:srgbClr val="0808C8"/>
              </a:solidFill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8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med" advClick="0" advTm="11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9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5" name="Picture 5" descr="1296417304_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46" name="Picture 6" descr="405424tt2zyysej1 (1)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214290"/>
            <a:ext cx="8929718" cy="6518275"/>
          </a:xfrm>
          <a:prstGeom prst="rect">
            <a:avLst/>
          </a:prstGeom>
          <a:noFill/>
        </p:spPr>
      </p:pic>
      <p:sp>
        <p:nvSpPr>
          <p:cNvPr id="46081" name="Rectangle 1"/>
          <p:cNvSpPr>
            <a:spLocks noChangeArrowheads="1"/>
          </p:cNvSpPr>
          <p:nvPr/>
        </p:nvSpPr>
        <p:spPr bwMode="auto">
          <a:xfrm>
            <a:off x="1785918" y="2357430"/>
            <a:ext cx="5214974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rgbClr val="0808C8"/>
                </a:solidFill>
                <a:effectLst/>
                <a:ea typeface="Calibri" pitchFamily="34" charset="0"/>
                <a:cs typeface="Times New Roman" pitchFamily="18" charset="0"/>
              </a:rPr>
              <a:t>Перелистана страница</a:t>
            </a:r>
            <a:endParaRPr kumimoji="0" lang="ru-RU" sz="3200" b="1" i="1" u="none" strike="noStrike" cap="none" normalizeH="0" baseline="0" dirty="0" smtClean="0">
              <a:ln>
                <a:noFill/>
              </a:ln>
              <a:solidFill>
                <a:srgbClr val="0808C8"/>
              </a:solidFill>
              <a:effectLst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rgbClr val="0808C8"/>
                </a:solidFill>
                <a:effectLst/>
                <a:ea typeface="Calibri" pitchFamily="34" charset="0"/>
                <a:cs typeface="Times New Roman" pitchFamily="18" charset="0"/>
              </a:rPr>
              <a:t>И окончен наш рассказ.</a:t>
            </a:r>
            <a:endParaRPr kumimoji="0" lang="ru-RU" sz="3200" b="1" i="1" u="none" strike="noStrike" cap="none" normalizeH="0" baseline="0" dirty="0" smtClean="0">
              <a:ln>
                <a:noFill/>
              </a:ln>
              <a:solidFill>
                <a:srgbClr val="0808C8"/>
              </a:solidFill>
              <a:effectLst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rgbClr val="0808C8"/>
                </a:solidFill>
                <a:effectLst/>
                <a:ea typeface="Calibri" pitchFamily="34" charset="0"/>
                <a:cs typeface="Times New Roman" pitchFamily="18" charset="0"/>
              </a:rPr>
              <a:t>Наша группа «Звёздочки»</a:t>
            </a:r>
            <a:endParaRPr kumimoji="0" lang="ru-RU" sz="3200" b="1" i="1" u="none" strike="noStrike" cap="none" normalizeH="0" baseline="0" dirty="0" smtClean="0">
              <a:ln>
                <a:noFill/>
              </a:ln>
              <a:solidFill>
                <a:srgbClr val="0808C8"/>
              </a:solidFill>
              <a:effectLst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rgbClr val="0808C8"/>
                </a:solidFill>
                <a:effectLst/>
                <a:ea typeface="Calibri" pitchFamily="34" charset="0"/>
                <a:cs typeface="Times New Roman" pitchFamily="18" charset="0"/>
              </a:rPr>
              <a:t>Снова рада видеть вас!</a:t>
            </a:r>
            <a:endParaRPr kumimoji="0" lang="ru-RU" sz="3200" b="1" i="1" u="none" strike="noStrike" cap="none" normalizeH="0" baseline="0" dirty="0" smtClean="0">
              <a:ln>
                <a:noFill/>
              </a:ln>
              <a:solidFill>
                <a:srgbClr val="0808C8"/>
              </a:solidFill>
              <a:effectLst/>
              <a:cs typeface="Arial" pitchFamily="34" charset="0"/>
            </a:endParaRPr>
          </a:p>
        </p:txBody>
      </p:sp>
      <p:pic>
        <p:nvPicPr>
          <p:cNvPr id="46082" name="Picture 2" descr="C:\Users\User\Desktop\Звёздочки\cdcdbc637e566a25935adee30c0e5637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-285776"/>
            <a:ext cx="4048125" cy="3848100"/>
          </a:xfrm>
          <a:prstGeom prst="rect">
            <a:avLst/>
          </a:prstGeom>
          <a:noFill/>
        </p:spPr>
      </p:pic>
      <p:pic>
        <p:nvPicPr>
          <p:cNvPr id="46083" name="Picture 3" descr="C:\Users\User\Desktop\Звёздочки\cdcdbc637e566a25935adee30c0e5637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0477626">
            <a:off x="5100459" y="3324322"/>
            <a:ext cx="4048125" cy="38481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spd="med" advClick="0" advTm="11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0"/>
                                        <p:tgtEl>
                                          <p:spTgt spid="46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31" name="Picture 7" descr="C:\Users\User\Desktop\0012-012-Spasibo-za-vnimani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1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2772" name="Picture 4" descr="1296417304_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4033" name="Rectangle 1"/>
          <p:cNvSpPr>
            <a:spLocks noChangeArrowheads="1"/>
          </p:cNvSpPr>
          <p:nvPr/>
        </p:nvSpPr>
        <p:spPr bwMode="auto">
          <a:xfrm>
            <a:off x="3000364" y="1928802"/>
            <a:ext cx="3479542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808C8"/>
                </a:solidFill>
                <a:effectLst/>
                <a:ea typeface="Times New Roman" pitchFamily="18" charset="0"/>
                <a:cs typeface="Arial" pitchFamily="34" charset="0"/>
              </a:rPr>
              <a:t>Обо всем мы вам расскажем,</a:t>
            </a:r>
            <a:endParaRPr kumimoji="0" lang="ru-RU" sz="2000" b="1" i="1" u="none" strike="noStrike" cap="none" normalizeH="0" baseline="0" dirty="0" smtClean="0">
              <a:ln>
                <a:noFill/>
              </a:ln>
              <a:solidFill>
                <a:srgbClr val="0808C8"/>
              </a:solidFill>
              <a:effectLst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808C8"/>
                </a:solidFill>
                <a:effectLst/>
                <a:ea typeface="Times New Roman" pitchFamily="18" charset="0"/>
                <a:cs typeface="Arial" pitchFamily="34" charset="0"/>
              </a:rPr>
              <a:t>Даже кое-что покажем:</a:t>
            </a:r>
            <a:endParaRPr kumimoji="0" lang="ru-RU" sz="2000" b="1" i="1" u="none" strike="noStrike" cap="none" normalizeH="0" baseline="0" dirty="0" smtClean="0">
              <a:ln>
                <a:noFill/>
              </a:ln>
              <a:solidFill>
                <a:srgbClr val="0808C8"/>
              </a:solidFill>
              <a:effectLst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808C8"/>
                </a:solidFill>
                <a:effectLst/>
                <a:ea typeface="Times New Roman" pitchFamily="18" charset="0"/>
                <a:cs typeface="Arial" pitchFamily="34" charset="0"/>
              </a:rPr>
              <a:t>Как мы в садике играли,</a:t>
            </a:r>
            <a:endParaRPr kumimoji="0" lang="ru-RU" sz="2000" b="1" i="1" u="none" strike="noStrike" cap="none" normalizeH="0" baseline="0" dirty="0" smtClean="0">
              <a:ln>
                <a:noFill/>
              </a:ln>
              <a:solidFill>
                <a:srgbClr val="0808C8"/>
              </a:solidFill>
              <a:effectLst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808C8"/>
                </a:solidFill>
                <a:effectLst/>
                <a:ea typeface="Times New Roman" pitchFamily="18" charset="0"/>
                <a:cs typeface="Arial" pitchFamily="34" charset="0"/>
              </a:rPr>
              <a:t>Что читали, рисовали.</a:t>
            </a:r>
            <a:endParaRPr kumimoji="0" lang="ru-RU" sz="2000" b="1" i="1" u="none" strike="noStrike" cap="none" normalizeH="0" baseline="0" dirty="0" smtClean="0">
              <a:ln>
                <a:noFill/>
              </a:ln>
              <a:solidFill>
                <a:srgbClr val="0808C8"/>
              </a:solidFill>
              <a:effectLst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808C8"/>
                </a:solidFill>
                <a:effectLst/>
                <a:ea typeface="Times New Roman" pitchFamily="18" charset="0"/>
                <a:cs typeface="Arial" pitchFamily="34" charset="0"/>
              </a:rPr>
              <a:t>Знают все, что каждый час</a:t>
            </a:r>
            <a:endParaRPr kumimoji="0" lang="ru-RU" sz="2000" b="1" i="1" u="none" strike="noStrike" cap="none" normalizeH="0" baseline="0" dirty="0" smtClean="0">
              <a:ln>
                <a:noFill/>
              </a:ln>
              <a:solidFill>
                <a:srgbClr val="0808C8"/>
              </a:solidFill>
              <a:effectLst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808C8"/>
                </a:solidFill>
                <a:effectLst/>
                <a:ea typeface="Times New Roman" pitchFamily="18" charset="0"/>
                <a:cs typeface="Arial" pitchFamily="34" charset="0"/>
              </a:rPr>
              <a:t>По минутам расписан у нас.</a:t>
            </a:r>
            <a:endParaRPr kumimoji="0" lang="ru-RU" sz="2000" b="1" i="1" u="none" strike="noStrike" cap="none" normalizeH="0" baseline="0" dirty="0" smtClean="0">
              <a:ln>
                <a:noFill/>
              </a:ln>
              <a:solidFill>
                <a:srgbClr val="0808C8"/>
              </a:solidFill>
              <a:effectLst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808C8"/>
                </a:solidFill>
                <a:effectLst/>
                <a:ea typeface="Times New Roman" pitchFamily="18" charset="0"/>
                <a:cs typeface="Arial" pitchFamily="34" charset="0"/>
              </a:rPr>
              <a:t>Стрелки весело бегут —</a:t>
            </a:r>
            <a:endParaRPr kumimoji="0" lang="ru-RU" sz="2000" b="1" i="1" u="none" strike="noStrike" cap="none" normalizeH="0" baseline="0" dirty="0" smtClean="0">
              <a:ln>
                <a:noFill/>
              </a:ln>
              <a:solidFill>
                <a:srgbClr val="0808C8"/>
              </a:solidFill>
              <a:effectLst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808C8"/>
                </a:solidFill>
                <a:effectLst/>
                <a:ea typeface="Times New Roman" pitchFamily="18" charset="0"/>
                <a:cs typeface="Arial" pitchFamily="34" charset="0"/>
              </a:rPr>
              <a:t>Нам скучать не дают.</a:t>
            </a:r>
            <a:endParaRPr kumimoji="0" lang="ru-RU" sz="2000" b="1" i="1" u="none" strike="noStrike" cap="none" normalizeH="0" baseline="0" dirty="0" smtClean="0">
              <a:ln>
                <a:noFill/>
              </a:ln>
              <a:solidFill>
                <a:srgbClr val="0808C8"/>
              </a:solidFill>
              <a:effectLst/>
              <a:cs typeface="Arial" pitchFamily="34" charset="0"/>
            </a:endParaRPr>
          </a:p>
        </p:txBody>
      </p:sp>
      <p:pic>
        <p:nvPicPr>
          <p:cNvPr id="44034" name="Picture 2" descr="C:\Users\User\Desktop\для сайта\Новая папка (2)\82529259_Malchik_s_igrushkami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00826" y="4429132"/>
            <a:ext cx="2221335" cy="1808802"/>
          </a:xfrm>
          <a:prstGeom prst="rect">
            <a:avLst/>
          </a:prstGeom>
          <a:noFill/>
        </p:spPr>
      </p:pic>
      <p:pic>
        <p:nvPicPr>
          <p:cNvPr id="44035" name="Picture 3" descr="C:\Users\User\Desktop\для сайта\Новая папка (2)\animashki-deti-659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596" y="4572008"/>
            <a:ext cx="2071702" cy="2061395"/>
          </a:xfrm>
          <a:prstGeom prst="rect">
            <a:avLst/>
          </a:prstGeom>
          <a:noFill/>
        </p:spPr>
      </p:pic>
      <p:pic>
        <p:nvPicPr>
          <p:cNvPr id="44039" name="Picture 7" descr="C:\Users\User\Desktop\для сайта\Новая папка (2)\konkurs_chten_2013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28992" y="0"/>
            <a:ext cx="2932522" cy="2196084"/>
          </a:xfrm>
          <a:prstGeom prst="rect">
            <a:avLst/>
          </a:prstGeom>
          <a:noFill/>
        </p:spPr>
      </p:pic>
      <p:pic>
        <p:nvPicPr>
          <p:cNvPr id="44040" name="Picture 8" descr="C:\Users\User\Desktop\для сайта\Новая папка (2)\novichok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786050" y="4429132"/>
            <a:ext cx="3643338" cy="2175593"/>
          </a:xfrm>
          <a:prstGeom prst="rect">
            <a:avLst/>
          </a:prstGeom>
          <a:noFill/>
        </p:spPr>
      </p:pic>
      <p:pic>
        <p:nvPicPr>
          <p:cNvPr id="44041" name="Picture 9" descr="C:\Users\User\Desktop\для сайта\Новая папка (2)\ГЛАВНАЯ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42844" y="2285992"/>
            <a:ext cx="2590800" cy="1809750"/>
          </a:xfrm>
          <a:prstGeom prst="rect">
            <a:avLst/>
          </a:prstGeom>
          <a:noFill/>
        </p:spPr>
      </p:pic>
      <p:pic>
        <p:nvPicPr>
          <p:cNvPr id="44043" name="Picture 11" descr="C:\Users\User\Desktop\для сайта\Новая папка (2)\физкультура\post-182234-1282941809_thumb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86578" y="2500306"/>
            <a:ext cx="1769864" cy="1769864"/>
          </a:xfrm>
          <a:prstGeom prst="rect">
            <a:avLst/>
          </a:prstGeom>
          <a:noFill/>
        </p:spPr>
      </p:pic>
      <p:pic>
        <p:nvPicPr>
          <p:cNvPr id="44044" name="Picture 12" descr="C:\Users\User\Desktop\для сайта\Новая папка (2)\физкультура\0_877f1_86783f0_XL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143768" y="285728"/>
            <a:ext cx="1329935" cy="2051348"/>
          </a:xfrm>
          <a:prstGeom prst="rect">
            <a:avLst/>
          </a:prstGeom>
          <a:noFill/>
        </p:spPr>
      </p:pic>
      <p:pic>
        <p:nvPicPr>
          <p:cNvPr id="44045" name="Picture 13" descr="C:\Users\User\Desktop\для сайта\Новая папка (2)\101292323_68cab6956dfb.pn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" y="-142899"/>
            <a:ext cx="3500430" cy="233362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spd="med" advClick="0" advTm="11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0"/>
                                        <p:tgtEl>
                                          <p:spTgt spid="44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5" descr="1296417304_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1785918" y="2643182"/>
            <a:ext cx="5729270" cy="1143000"/>
          </a:xfrm>
        </p:spPr>
        <p:txBody>
          <a:bodyPr>
            <a:noAutofit/>
          </a:bodyPr>
          <a:lstStyle/>
          <a:p>
            <a:r>
              <a:rPr lang="ru-RU" sz="4000" b="1" i="1" dirty="0" smtClean="0">
                <a:solidFill>
                  <a:srgbClr val="0808C8"/>
                </a:solidFill>
                <a:latin typeface="+mn-lt"/>
              </a:rPr>
              <a:t>Вспомним </a:t>
            </a:r>
            <a:br>
              <a:rPr lang="ru-RU" sz="4000" b="1" i="1" dirty="0" smtClean="0">
                <a:solidFill>
                  <a:srgbClr val="0808C8"/>
                </a:solidFill>
                <a:latin typeface="+mn-lt"/>
              </a:rPr>
            </a:br>
            <a:r>
              <a:rPr lang="ru-RU" sz="4000" b="1" i="1" dirty="0" smtClean="0">
                <a:solidFill>
                  <a:srgbClr val="0808C8"/>
                </a:solidFill>
                <a:latin typeface="+mn-lt"/>
              </a:rPr>
              <a:t>какими мы были</a:t>
            </a:r>
            <a:endParaRPr lang="ru-RU" sz="4000" b="1" i="1" dirty="0">
              <a:solidFill>
                <a:srgbClr val="0808C8"/>
              </a:solidFill>
              <a:latin typeface="+mn-lt"/>
            </a:endParaRPr>
          </a:p>
        </p:txBody>
      </p:sp>
      <p:pic>
        <p:nvPicPr>
          <p:cNvPr id="25601" name="Picture 1" descr="C:\Users\User\Desktop\Для сада\4 февраля в дет.саду13 группа\IMG_41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394341">
            <a:off x="905202" y="2673577"/>
            <a:ext cx="1320642" cy="1760856"/>
          </a:xfrm>
          <a:prstGeom prst="rect">
            <a:avLst/>
          </a:prstGeom>
          <a:noFill/>
        </p:spPr>
      </p:pic>
      <p:pic>
        <p:nvPicPr>
          <p:cNvPr id="25602" name="Picture 2" descr="C:\Users\User\Desktop\Для сада\4 февраля в дет.саду13 группа\IMG_412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8992" y="214290"/>
            <a:ext cx="1339445" cy="1785926"/>
          </a:xfrm>
          <a:prstGeom prst="rect">
            <a:avLst/>
          </a:prstGeom>
          <a:noFill/>
        </p:spPr>
      </p:pic>
      <p:pic>
        <p:nvPicPr>
          <p:cNvPr id="25603" name="Picture 3" descr="C:\Users\User\Desktop\IMG_192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936243">
            <a:off x="6947959" y="922945"/>
            <a:ext cx="1280992" cy="1906594"/>
          </a:xfrm>
          <a:prstGeom prst="rect">
            <a:avLst/>
          </a:prstGeom>
          <a:noFill/>
        </p:spPr>
      </p:pic>
      <p:pic>
        <p:nvPicPr>
          <p:cNvPr id="25604" name="Picture 4" descr="C:\Users\User\Desktop\Для сада\13 группа март\IMG_193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704979">
            <a:off x="5072066" y="285728"/>
            <a:ext cx="1393022" cy="1857363"/>
          </a:xfrm>
          <a:prstGeom prst="rect">
            <a:avLst/>
          </a:prstGeom>
          <a:noFill/>
        </p:spPr>
      </p:pic>
      <p:pic>
        <p:nvPicPr>
          <p:cNvPr id="25605" name="Picture 5" descr="C:\Users\User\Desktop\Для сада\13 группа март\IMG_193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28794" y="4786322"/>
            <a:ext cx="1232306" cy="1643074"/>
          </a:xfrm>
          <a:prstGeom prst="rect">
            <a:avLst/>
          </a:prstGeom>
          <a:noFill/>
        </p:spPr>
      </p:pic>
      <p:pic>
        <p:nvPicPr>
          <p:cNvPr id="25607" name="Picture 7" descr="C:\Users\User\Desktop\Для сада\13 группа март\IMG_194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714876" y="3929066"/>
            <a:ext cx="1285866" cy="1714488"/>
          </a:xfrm>
          <a:prstGeom prst="rect">
            <a:avLst/>
          </a:prstGeom>
          <a:noFill/>
        </p:spPr>
      </p:pic>
      <p:pic>
        <p:nvPicPr>
          <p:cNvPr id="25608" name="Picture 8" descr="C:\Users\User\Desktop\Для сада\дет.сад осень 2013\IMG_1832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20205401">
            <a:off x="308320" y="4627570"/>
            <a:ext cx="1385648" cy="1847530"/>
          </a:xfrm>
          <a:prstGeom prst="rect">
            <a:avLst/>
          </a:prstGeom>
          <a:noFill/>
        </p:spPr>
      </p:pic>
      <p:pic>
        <p:nvPicPr>
          <p:cNvPr id="19" name="Picture 1" descr="C:\Users\User\Desktop\Звёздочки\cdcdbc637e566a25935adee30c0e5637.pn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 rot="9671519">
            <a:off x="5227109" y="3192999"/>
            <a:ext cx="4048125" cy="3848100"/>
          </a:xfrm>
          <a:prstGeom prst="rect">
            <a:avLst/>
          </a:prstGeom>
          <a:noFill/>
        </p:spPr>
      </p:pic>
      <p:pic>
        <p:nvPicPr>
          <p:cNvPr id="20" name="Picture 1" descr="C:\Users\User\Desktop\Звёздочки\cdcdbc637e566a25935adee30c0e5637.pn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-214346" y="-214338"/>
            <a:ext cx="4048125" cy="3848100"/>
          </a:xfrm>
          <a:prstGeom prst="rect">
            <a:avLst/>
          </a:prstGeom>
          <a:noFill/>
        </p:spPr>
      </p:pic>
      <p:pic>
        <p:nvPicPr>
          <p:cNvPr id="25610" name="Picture 10" descr="C:\Users\User\Desktop\Звёздочки\EHr9GeJCbnI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357554" y="4429132"/>
            <a:ext cx="1194703" cy="178595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spd="med" advClick="0" advTm="11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56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56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56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256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3" name="Picture 5" descr="Рисунок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5" name="Picture 7" descr="kji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16013" y="404813"/>
            <a:ext cx="1152525" cy="1135062"/>
          </a:xfrm>
          <a:prstGeom prst="rect">
            <a:avLst/>
          </a:prstGeom>
          <a:noFill/>
        </p:spPr>
      </p:pic>
      <p:pic>
        <p:nvPicPr>
          <p:cNvPr id="2056" name="Picture 8" descr="kji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77050" y="404813"/>
            <a:ext cx="1152525" cy="1135062"/>
          </a:xfrm>
          <a:prstGeom prst="rect">
            <a:avLst/>
          </a:prstGeom>
          <a:noFill/>
        </p:spPr>
      </p:pic>
      <p:pic>
        <p:nvPicPr>
          <p:cNvPr id="2057" name="Picture 9" descr="kji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39975" y="4365625"/>
            <a:ext cx="1152525" cy="1135063"/>
          </a:xfrm>
          <a:prstGeom prst="rect">
            <a:avLst/>
          </a:prstGeom>
          <a:noFill/>
        </p:spPr>
      </p:pic>
      <p:pic>
        <p:nvPicPr>
          <p:cNvPr id="2058" name="Picture 10" descr="kji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35600" y="4365625"/>
            <a:ext cx="1152525" cy="1135063"/>
          </a:xfrm>
          <a:prstGeom prst="rect">
            <a:avLst/>
          </a:prstGeom>
          <a:noFill/>
        </p:spPr>
      </p:pic>
      <p:pic>
        <p:nvPicPr>
          <p:cNvPr id="2059" name="Picture 11" descr="1296417304_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066" name="Rectangle 18"/>
          <p:cNvSpPr>
            <a:spLocks noChangeArrowheads="1"/>
          </p:cNvSpPr>
          <p:nvPr/>
        </p:nvSpPr>
        <p:spPr bwMode="auto">
          <a:xfrm rot="899946">
            <a:off x="4281954" y="424433"/>
            <a:ext cx="4752975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7030A0"/>
                </a:solidFill>
              </a:rPr>
              <a:t>Я люблю свой детский сад</a:t>
            </a:r>
            <a:br>
              <a:rPr lang="ru-RU" sz="2400" b="1" i="1" dirty="0" smtClean="0">
                <a:solidFill>
                  <a:srgbClr val="7030A0"/>
                </a:solidFill>
              </a:rPr>
            </a:br>
            <a:r>
              <a:rPr lang="ru-RU" sz="2400" b="1" i="1" dirty="0" smtClean="0">
                <a:solidFill>
                  <a:srgbClr val="7030A0"/>
                </a:solidFill>
              </a:rPr>
              <a:t>В нем полным-полно ребят.</a:t>
            </a:r>
            <a:br>
              <a:rPr lang="ru-RU" sz="2400" b="1" i="1" dirty="0" smtClean="0">
                <a:solidFill>
                  <a:srgbClr val="7030A0"/>
                </a:solidFill>
              </a:rPr>
            </a:br>
            <a:r>
              <a:rPr lang="ru-RU" sz="2400" b="1" i="1" dirty="0" smtClean="0">
                <a:solidFill>
                  <a:srgbClr val="7030A0"/>
                </a:solidFill>
              </a:rPr>
              <a:t>Раз, два, три, четыре, пять…</a:t>
            </a:r>
            <a:br>
              <a:rPr lang="ru-RU" sz="2400" b="1" i="1" dirty="0" smtClean="0">
                <a:solidFill>
                  <a:srgbClr val="7030A0"/>
                </a:solidFill>
              </a:rPr>
            </a:br>
            <a:r>
              <a:rPr lang="ru-RU" sz="2400" b="1" i="1" dirty="0" smtClean="0">
                <a:solidFill>
                  <a:srgbClr val="7030A0"/>
                </a:solidFill>
              </a:rPr>
              <a:t>Жаль, что всех не сосчитать.</a:t>
            </a:r>
            <a:br>
              <a:rPr lang="ru-RU" sz="2400" b="1" i="1" dirty="0" smtClean="0">
                <a:solidFill>
                  <a:srgbClr val="7030A0"/>
                </a:solidFill>
              </a:rPr>
            </a:br>
            <a:r>
              <a:rPr lang="ru-RU" sz="2400" b="1" i="1" dirty="0" smtClean="0">
                <a:solidFill>
                  <a:srgbClr val="7030A0"/>
                </a:solidFill>
              </a:rPr>
              <a:t>Может сто их, может двести.</a:t>
            </a:r>
            <a:br>
              <a:rPr lang="ru-RU" sz="2400" b="1" i="1" dirty="0" smtClean="0">
                <a:solidFill>
                  <a:srgbClr val="7030A0"/>
                </a:solidFill>
              </a:rPr>
            </a:br>
            <a:r>
              <a:rPr lang="ru-RU" sz="2400" b="1" i="1" dirty="0" smtClean="0">
                <a:solidFill>
                  <a:srgbClr val="7030A0"/>
                </a:solidFill>
              </a:rPr>
              <a:t>Хорошо, когда мы вместе!</a:t>
            </a:r>
            <a:endParaRPr lang="ru-RU" sz="2400" b="1" dirty="0" smtClean="0">
              <a:solidFill>
                <a:srgbClr val="7030A0"/>
              </a:solidFill>
            </a:endParaRPr>
          </a:p>
          <a:p>
            <a:endParaRPr lang="ru-RU" sz="3200" b="1" i="1" dirty="0">
              <a:solidFill>
                <a:srgbClr val="FF0066"/>
              </a:solidFill>
            </a:endParaRPr>
          </a:p>
        </p:txBody>
      </p:sp>
      <p:pic>
        <p:nvPicPr>
          <p:cNvPr id="1026" name="Picture 2" descr="C:\Users\User\Desktop\Новая папка\IMG_2033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20608361">
            <a:off x="405689" y="5349344"/>
            <a:ext cx="1164878" cy="1514883"/>
          </a:xfrm>
          <a:prstGeom prst="rect">
            <a:avLst/>
          </a:prstGeom>
          <a:noFill/>
        </p:spPr>
      </p:pic>
      <p:pic>
        <p:nvPicPr>
          <p:cNvPr id="1027" name="Picture 3" descr="C:\Users\User\Desktop\Новая папка\IMG_294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292612">
            <a:off x="4700588" y="2698787"/>
            <a:ext cx="1248877" cy="1541944"/>
          </a:xfrm>
          <a:prstGeom prst="rect">
            <a:avLst/>
          </a:prstGeom>
          <a:noFill/>
        </p:spPr>
      </p:pic>
      <p:pic>
        <p:nvPicPr>
          <p:cNvPr id="1029" name="Picture 5" descr="C:\Users\User\Desktop\Новая папка\IMG_2952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20941977">
            <a:off x="3232308" y="2566202"/>
            <a:ext cx="1261011" cy="1531978"/>
          </a:xfrm>
          <a:prstGeom prst="rect">
            <a:avLst/>
          </a:prstGeom>
          <a:noFill/>
        </p:spPr>
      </p:pic>
      <p:pic>
        <p:nvPicPr>
          <p:cNvPr id="1030" name="Picture 6" descr="C:\Users\User\Desktop\Новая папка\IMG_2958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882004">
            <a:off x="4014458" y="3950803"/>
            <a:ext cx="1071347" cy="1374314"/>
          </a:xfrm>
          <a:prstGeom prst="rect">
            <a:avLst/>
          </a:prstGeom>
          <a:noFill/>
        </p:spPr>
      </p:pic>
      <p:pic>
        <p:nvPicPr>
          <p:cNvPr id="1031" name="Picture 7" descr="C:\Users\User\Desktop\Новая папка\IMG_2966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20878168">
            <a:off x="3054717" y="324783"/>
            <a:ext cx="1238996" cy="1745304"/>
          </a:xfrm>
          <a:prstGeom prst="rect">
            <a:avLst/>
          </a:prstGeom>
          <a:noFill/>
        </p:spPr>
      </p:pic>
      <p:pic>
        <p:nvPicPr>
          <p:cNvPr id="1032" name="Picture 8" descr="C:\Users\User\Desktop\Новая папка\IMG_2971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 rot="20860575">
            <a:off x="2616065" y="4173367"/>
            <a:ext cx="1127339" cy="1336027"/>
          </a:xfrm>
          <a:prstGeom prst="rect">
            <a:avLst/>
          </a:prstGeom>
          <a:noFill/>
        </p:spPr>
      </p:pic>
      <p:pic>
        <p:nvPicPr>
          <p:cNvPr id="1033" name="Picture 9" descr="C:\Users\User\Desktop\Новая папка\IMG_2973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 rot="20765998">
            <a:off x="6287572" y="5398664"/>
            <a:ext cx="1159543" cy="1339674"/>
          </a:xfrm>
          <a:prstGeom prst="rect">
            <a:avLst/>
          </a:prstGeom>
          <a:noFill/>
        </p:spPr>
      </p:pic>
      <p:pic>
        <p:nvPicPr>
          <p:cNvPr id="1034" name="Picture 10" descr="C:\Users\User\Desktop\Новая папка\IMG_2976.JP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 rot="20336006">
            <a:off x="311440" y="4041239"/>
            <a:ext cx="1147582" cy="1294898"/>
          </a:xfrm>
          <a:prstGeom prst="rect">
            <a:avLst/>
          </a:prstGeom>
          <a:noFill/>
        </p:spPr>
      </p:pic>
      <p:pic>
        <p:nvPicPr>
          <p:cNvPr id="1035" name="Picture 11" descr="C:\Users\User\Desktop\Новая папка\IMG_2983.JP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099730" y="1857364"/>
            <a:ext cx="1364048" cy="1428760"/>
          </a:xfrm>
          <a:prstGeom prst="rect">
            <a:avLst/>
          </a:prstGeom>
          <a:noFill/>
        </p:spPr>
      </p:pic>
      <p:pic>
        <p:nvPicPr>
          <p:cNvPr id="1036" name="Picture 12" descr="C:\Users\User\Desktop\Новая папка\IMG_2987.JPG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 rot="1049035">
            <a:off x="4765095" y="5294227"/>
            <a:ext cx="1322372" cy="1397408"/>
          </a:xfrm>
          <a:prstGeom prst="rect">
            <a:avLst/>
          </a:prstGeom>
          <a:noFill/>
        </p:spPr>
      </p:pic>
      <p:pic>
        <p:nvPicPr>
          <p:cNvPr id="1037" name="Picture 13" descr="C:\Users\User\Desktop\Новая папка\IMG_2990.JPG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 rot="20818278">
            <a:off x="6348613" y="3035528"/>
            <a:ext cx="1105398" cy="1319279"/>
          </a:xfrm>
          <a:prstGeom prst="rect">
            <a:avLst/>
          </a:prstGeom>
          <a:noFill/>
        </p:spPr>
      </p:pic>
      <p:pic>
        <p:nvPicPr>
          <p:cNvPr id="1038" name="Picture 14" descr="C:\Users\User\Desktop\Новая папка\IMG_2996.JPG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 rot="782140">
            <a:off x="2008685" y="5343728"/>
            <a:ext cx="1312302" cy="1491752"/>
          </a:xfrm>
          <a:prstGeom prst="rect">
            <a:avLst/>
          </a:prstGeom>
          <a:noFill/>
        </p:spPr>
      </p:pic>
      <p:pic>
        <p:nvPicPr>
          <p:cNvPr id="1039" name="Picture 15" descr="C:\Users\User\Desktop\Новая папка\IMG_3000.JPG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 rot="20550886">
            <a:off x="3479718" y="5269158"/>
            <a:ext cx="1098022" cy="1457560"/>
          </a:xfrm>
          <a:prstGeom prst="rect">
            <a:avLst/>
          </a:prstGeom>
          <a:noFill/>
        </p:spPr>
      </p:pic>
      <p:pic>
        <p:nvPicPr>
          <p:cNvPr id="1040" name="Picture 16" descr="C:\Users\User\Desktop\Новая папка\IMG_3002.JPG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 rot="735789">
            <a:off x="1576114" y="403019"/>
            <a:ext cx="1132100" cy="1445927"/>
          </a:xfrm>
          <a:prstGeom prst="rect">
            <a:avLst/>
          </a:prstGeom>
          <a:noFill/>
        </p:spPr>
      </p:pic>
      <p:pic>
        <p:nvPicPr>
          <p:cNvPr id="1041" name="Picture 17" descr="C:\Users\User\Desktop\Новая папка\IMG_3017.JPG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 rot="725685">
            <a:off x="1271029" y="4152481"/>
            <a:ext cx="1209782" cy="1350455"/>
          </a:xfrm>
          <a:prstGeom prst="rect">
            <a:avLst/>
          </a:prstGeom>
          <a:noFill/>
        </p:spPr>
      </p:pic>
      <p:pic>
        <p:nvPicPr>
          <p:cNvPr id="1042" name="Picture 18" descr="C:\Users\User\Desktop\Новая папка\IMG_2977.JPG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 rot="20273228">
            <a:off x="217896" y="2673540"/>
            <a:ext cx="1192128" cy="1390631"/>
          </a:xfrm>
          <a:prstGeom prst="rect">
            <a:avLst/>
          </a:prstGeom>
          <a:noFill/>
        </p:spPr>
      </p:pic>
      <p:pic>
        <p:nvPicPr>
          <p:cNvPr id="1043" name="Picture 19" descr="C:\Users\User\Desktop\Новая папка\IMG_3063.JPG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 rot="1255087">
            <a:off x="2562198" y="1509111"/>
            <a:ext cx="1204991" cy="1463924"/>
          </a:xfrm>
          <a:prstGeom prst="rect">
            <a:avLst/>
          </a:prstGeom>
          <a:noFill/>
        </p:spPr>
      </p:pic>
      <p:pic>
        <p:nvPicPr>
          <p:cNvPr id="1044" name="Picture 20" descr="C:\Users\User\Desktop\Новая папка\IMG_3191.JPG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 rot="1233123">
            <a:off x="7497092" y="5333248"/>
            <a:ext cx="1036792" cy="1386901"/>
          </a:xfrm>
          <a:prstGeom prst="rect">
            <a:avLst/>
          </a:prstGeom>
          <a:noFill/>
        </p:spPr>
      </p:pic>
      <p:pic>
        <p:nvPicPr>
          <p:cNvPr id="1045" name="Picture 21" descr="C:\Users\User\Desktop\Новая папка\IMG_3200.JPG"/>
          <p:cNvPicPr>
            <a:picLocks noChangeAspect="1" noChangeArrowheads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 rot="20746831">
            <a:off x="153333" y="945723"/>
            <a:ext cx="1201591" cy="1398318"/>
          </a:xfrm>
          <a:prstGeom prst="rect">
            <a:avLst/>
          </a:prstGeom>
          <a:noFill/>
        </p:spPr>
      </p:pic>
      <p:pic>
        <p:nvPicPr>
          <p:cNvPr id="1046" name="Picture 22" descr="C:\Users\User\Desktop\Новая папка\IMG_3414.JPG"/>
          <p:cNvPicPr>
            <a:picLocks noChangeAspect="1" noChangeArrowheads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 rot="21117159">
            <a:off x="5420311" y="4054566"/>
            <a:ext cx="1229435" cy="1394123"/>
          </a:xfrm>
          <a:prstGeom prst="rect">
            <a:avLst/>
          </a:prstGeom>
          <a:noFill/>
        </p:spPr>
      </p:pic>
      <p:pic>
        <p:nvPicPr>
          <p:cNvPr id="1047" name="Picture 23" descr="C:\Users\User\Desktop\Новая папка\Vcgs7v52Aac.jpg"/>
          <p:cNvPicPr>
            <a:picLocks noChangeAspect="1" noChangeArrowheads="1"/>
          </p:cNvPicPr>
          <p:nvPr/>
        </p:nvPicPr>
        <p:blipFill>
          <a:blip r:embed="rId26"/>
          <a:srcRect/>
          <a:stretch>
            <a:fillRect/>
          </a:stretch>
        </p:blipFill>
        <p:spPr bwMode="auto">
          <a:xfrm rot="382268">
            <a:off x="2138888" y="2910931"/>
            <a:ext cx="1169369" cy="1325982"/>
          </a:xfrm>
          <a:prstGeom prst="rect">
            <a:avLst/>
          </a:prstGeom>
          <a:noFill/>
        </p:spPr>
      </p:pic>
      <p:pic>
        <p:nvPicPr>
          <p:cNvPr id="1048" name="Picture 24" descr="C:\Users\User\Desktop\Новая папка\IMG_3028.JPG"/>
          <p:cNvPicPr>
            <a:picLocks noChangeAspect="1" noChangeArrowheads="1"/>
          </p:cNvPicPr>
          <p:nvPr/>
        </p:nvPicPr>
        <p:blipFill>
          <a:blip r:embed="rId27"/>
          <a:srcRect/>
          <a:stretch>
            <a:fillRect/>
          </a:stretch>
        </p:blipFill>
        <p:spPr bwMode="auto">
          <a:xfrm rot="848943">
            <a:off x="7006617" y="3973781"/>
            <a:ext cx="1118456" cy="1354631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1000"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2" name="Picture 4" descr="1296417304_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2540" name="Picture 12" descr="405424tt2zyysej1 (1)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256483">
            <a:off x="6246812" y="4081463"/>
            <a:ext cx="2601913" cy="2878138"/>
          </a:xfrm>
          <a:prstGeom prst="rect">
            <a:avLst/>
          </a:prstGeom>
          <a:noFill/>
        </p:spPr>
      </p:pic>
      <p:sp>
        <p:nvSpPr>
          <p:cNvPr id="22541" name="Rectangle 13"/>
          <p:cNvSpPr>
            <a:spLocks noChangeArrowheads="1"/>
          </p:cNvSpPr>
          <p:nvPr/>
        </p:nvSpPr>
        <p:spPr bwMode="auto">
          <a:xfrm rot="20941309">
            <a:off x="184502" y="406552"/>
            <a:ext cx="4497450" cy="2369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0000CC"/>
                </a:solidFill>
              </a:rPr>
              <a:t> </a:t>
            </a:r>
            <a:r>
              <a:rPr lang="ru-RU" sz="2800" b="1" i="1" dirty="0" smtClean="0">
                <a:solidFill>
                  <a:srgbClr val="7030A0"/>
                </a:solidFill>
              </a:rPr>
              <a:t>Мы за столиком сидим – </a:t>
            </a:r>
            <a:endParaRPr lang="ru-RU" sz="2800" b="1" dirty="0" smtClean="0">
              <a:solidFill>
                <a:srgbClr val="7030A0"/>
              </a:solidFill>
            </a:endParaRPr>
          </a:p>
          <a:p>
            <a:r>
              <a:rPr lang="ru-RU" sz="2800" b="1" i="1" dirty="0" smtClean="0">
                <a:solidFill>
                  <a:srgbClr val="7030A0"/>
                </a:solidFill>
              </a:rPr>
              <a:t>Вкусный завтрак мы едим.</a:t>
            </a:r>
            <a:endParaRPr lang="ru-RU" sz="2800" b="1" dirty="0" smtClean="0">
              <a:solidFill>
                <a:srgbClr val="7030A0"/>
              </a:solidFill>
            </a:endParaRPr>
          </a:p>
          <a:p>
            <a:r>
              <a:rPr lang="ru-RU" sz="2800" b="1" i="1" dirty="0" smtClean="0">
                <a:solidFill>
                  <a:srgbClr val="7030A0"/>
                </a:solidFill>
              </a:rPr>
              <a:t>Постарались повара,</a:t>
            </a:r>
            <a:endParaRPr lang="ru-RU" sz="2800" b="1" dirty="0" smtClean="0">
              <a:solidFill>
                <a:srgbClr val="7030A0"/>
              </a:solidFill>
            </a:endParaRPr>
          </a:p>
          <a:p>
            <a:r>
              <a:rPr lang="ru-RU" sz="2800" b="1" i="1" dirty="0" smtClean="0">
                <a:solidFill>
                  <a:srgbClr val="7030A0"/>
                </a:solidFill>
              </a:rPr>
              <a:t>Приготовили с утра.</a:t>
            </a:r>
            <a:endParaRPr lang="ru-RU" sz="2800" b="1" dirty="0" smtClean="0">
              <a:solidFill>
                <a:srgbClr val="7030A0"/>
              </a:solidFill>
            </a:endParaRPr>
          </a:p>
          <a:p>
            <a:pPr algn="ctr"/>
            <a:endParaRPr lang="ru-RU" sz="3200" b="1" dirty="0">
              <a:solidFill>
                <a:srgbClr val="0000CC"/>
              </a:solidFill>
            </a:endParaRPr>
          </a:p>
        </p:txBody>
      </p:sp>
      <p:pic>
        <p:nvPicPr>
          <p:cNvPr id="23554" name="Picture 2" descr="C:\Users\User\Desktop\апрель 2015\IMG_356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682374">
            <a:off x="5471897" y="154516"/>
            <a:ext cx="3278736" cy="2459052"/>
          </a:xfrm>
          <a:prstGeom prst="rect">
            <a:avLst/>
          </a:prstGeom>
          <a:noFill/>
        </p:spPr>
      </p:pic>
      <p:pic>
        <p:nvPicPr>
          <p:cNvPr id="23555" name="Picture 3" descr="C:\Users\User\Desktop\апрель 2015\IMG_357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72132" y="4143380"/>
            <a:ext cx="3429024" cy="2571768"/>
          </a:xfrm>
          <a:prstGeom prst="rect">
            <a:avLst/>
          </a:prstGeom>
          <a:noFill/>
        </p:spPr>
      </p:pic>
      <p:pic>
        <p:nvPicPr>
          <p:cNvPr id="23556" name="Picture 4" descr="C:\Users\User\Desktop\апрель 2015\IMG_357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4282" y="4000504"/>
            <a:ext cx="3524274" cy="2643206"/>
          </a:xfrm>
          <a:prstGeom prst="rect">
            <a:avLst/>
          </a:prstGeom>
          <a:noFill/>
        </p:spPr>
      </p:pic>
      <p:pic>
        <p:nvPicPr>
          <p:cNvPr id="23557" name="Picture 5" descr="C:\Users\User\Desktop\апрель 2015\IMG_357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43174" y="2285992"/>
            <a:ext cx="3500429" cy="2625322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spd="med" advClick="0" advTm="11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4" name="Picture 4" descr="1296417304_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3012" name="Picture 4" descr="C:\Users\User\Desktop\март 2015\102CANON\IMG_34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3" y="142852"/>
            <a:ext cx="4429156" cy="3321867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214282" y="2285993"/>
            <a:ext cx="45005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3A1CF0"/>
                </a:solidFill>
              </a:rPr>
              <a:t>Хотим расти красивыми, </a:t>
            </a:r>
          </a:p>
          <a:p>
            <a:r>
              <a:rPr lang="ru-RU" sz="2800" b="1" dirty="0" smtClean="0">
                <a:solidFill>
                  <a:srgbClr val="3A1CF0"/>
                </a:solidFill>
              </a:rPr>
              <a:t>Здоровыми, счастливыми.</a:t>
            </a:r>
            <a:endParaRPr lang="ru-RU" sz="2800" b="1" dirty="0">
              <a:solidFill>
                <a:srgbClr val="3A1CF0"/>
              </a:solidFill>
            </a:endParaRPr>
          </a:p>
        </p:txBody>
      </p:sp>
      <p:pic>
        <p:nvPicPr>
          <p:cNvPr id="43013" name="Picture 5" descr="C:\Users\User\Desktop\Для сада\фото\IMG_33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786384">
            <a:off x="4837180" y="381552"/>
            <a:ext cx="3682524" cy="2761892"/>
          </a:xfrm>
          <a:prstGeom prst="rect">
            <a:avLst/>
          </a:prstGeom>
          <a:noFill/>
        </p:spPr>
      </p:pic>
      <p:pic>
        <p:nvPicPr>
          <p:cNvPr id="43015" name="Picture 7" descr="https://pp.vk.me/c624619/v624619641/ab9c/8_7G_ThNO3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797039">
            <a:off x="268771" y="3717439"/>
            <a:ext cx="3670834" cy="2753126"/>
          </a:xfrm>
          <a:prstGeom prst="rect">
            <a:avLst/>
          </a:prstGeom>
          <a:noFill/>
        </p:spPr>
      </p:pic>
      <p:pic>
        <p:nvPicPr>
          <p:cNvPr id="43016" name="Picture 8" descr="C:\Users\User\Desktop\апрель 2015\IMG_358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1968" y="3214686"/>
            <a:ext cx="4572032" cy="3429024"/>
          </a:xfrm>
          <a:prstGeom prst="rect">
            <a:avLst/>
          </a:prstGeom>
          <a:noFill/>
        </p:spPr>
      </p:pic>
      <p:pic>
        <p:nvPicPr>
          <p:cNvPr id="20482" name="Picture 2" descr="C:\Users\User\Desktop\для сайта\Новая папка (2)\бассейн\3916286-1d00cd029cf7a6e9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71868" y="3143248"/>
            <a:ext cx="1648569" cy="1571636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1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30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430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8" name="Picture 4" descr="1296417304_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6632" name="WordArt 8"/>
          <p:cNvSpPr>
            <a:spLocks noChangeArrowheads="1" noChangeShapeType="1" noTextEdit="1"/>
          </p:cNvSpPr>
          <p:nvPr/>
        </p:nvSpPr>
        <p:spPr bwMode="auto">
          <a:xfrm>
            <a:off x="2571736" y="2571744"/>
            <a:ext cx="3836935" cy="179812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553"/>
              </a:avLst>
            </a:prstTxWarp>
          </a:bodyPr>
          <a:lstStyle/>
          <a:p>
            <a:pPr algn="ctr"/>
            <a:r>
              <a:rPr lang="ru-RU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ru-RU" sz="3600" b="1" i="1" dirty="0" smtClean="0">
                <a:solidFill>
                  <a:srgbClr val="0808C8"/>
                </a:solidFill>
              </a:rPr>
              <a:t>Мы с моей подружкой Аней</a:t>
            </a:r>
            <a:br>
              <a:rPr lang="ru-RU" sz="3600" b="1" i="1" dirty="0" smtClean="0">
                <a:solidFill>
                  <a:srgbClr val="0808C8"/>
                </a:solidFill>
              </a:rPr>
            </a:br>
            <a:r>
              <a:rPr lang="ru-RU" sz="3600" b="1" i="1" dirty="0" smtClean="0">
                <a:solidFill>
                  <a:srgbClr val="0808C8"/>
                </a:solidFill>
              </a:rPr>
              <a:t>Ходим вместе в детский сад.</a:t>
            </a:r>
            <a:br>
              <a:rPr lang="ru-RU" sz="3600" b="1" i="1" dirty="0" smtClean="0">
                <a:solidFill>
                  <a:srgbClr val="0808C8"/>
                </a:solidFill>
              </a:rPr>
            </a:br>
            <a:r>
              <a:rPr lang="ru-RU" sz="3600" b="1" i="1" dirty="0" smtClean="0">
                <a:solidFill>
                  <a:srgbClr val="0808C8"/>
                </a:solidFill>
              </a:rPr>
              <a:t>Это вам не то, что дома!</a:t>
            </a:r>
            <a:br>
              <a:rPr lang="ru-RU" sz="3600" b="1" i="1" dirty="0" smtClean="0">
                <a:solidFill>
                  <a:srgbClr val="0808C8"/>
                </a:solidFill>
              </a:rPr>
            </a:br>
            <a:r>
              <a:rPr lang="ru-RU" sz="3600" b="1" i="1" dirty="0" smtClean="0">
                <a:solidFill>
                  <a:srgbClr val="0808C8"/>
                </a:solidFill>
              </a:rPr>
              <a:t>Это школа </a:t>
            </a:r>
            <a:r>
              <a:rPr lang="ru-RU" sz="3600" b="1" i="1" dirty="0" err="1" smtClean="0">
                <a:solidFill>
                  <a:srgbClr val="0808C8"/>
                </a:solidFill>
              </a:rPr>
              <a:t>малышат</a:t>
            </a:r>
            <a:r>
              <a:rPr lang="ru-RU" sz="3600" b="1" i="1" dirty="0" smtClean="0">
                <a:solidFill>
                  <a:srgbClr val="0808C8"/>
                </a:solidFill>
              </a:rPr>
              <a:t>!</a:t>
            </a:r>
          </a:p>
          <a:p>
            <a:pPr algn="ctr"/>
            <a:endParaRPr lang="ru-RU" sz="3600" b="1" kern="10" dirty="0">
              <a:ln w="9525">
                <a:noFill/>
                <a:round/>
                <a:headEnd/>
                <a:tailE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6633" name="WordArt 9"/>
          <p:cNvSpPr>
            <a:spLocks noChangeArrowheads="1" noChangeShapeType="1" noTextEdit="1"/>
          </p:cNvSpPr>
          <p:nvPr/>
        </p:nvSpPr>
        <p:spPr bwMode="auto">
          <a:xfrm rot="1943483">
            <a:off x="827088" y="5013325"/>
            <a:ext cx="2466975" cy="1047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600" b="1" kern="10" dirty="0">
              <a:ln w="9525">
                <a:noFill/>
                <a:round/>
                <a:headEnd/>
                <a:tailE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1505" name="Picture 1" descr="C:\Users\User\Desktop\IMG_364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727792">
            <a:off x="525693" y="4391250"/>
            <a:ext cx="2291131" cy="1989472"/>
          </a:xfrm>
          <a:prstGeom prst="rect">
            <a:avLst/>
          </a:prstGeom>
          <a:noFill/>
        </p:spPr>
      </p:pic>
      <p:pic>
        <p:nvPicPr>
          <p:cNvPr id="21507" name="Picture 3" descr="https://pp.vk.me/c320630/v320630804/75ef/m93uc4lYV7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14678" y="4214818"/>
            <a:ext cx="2750405" cy="1832887"/>
          </a:xfrm>
          <a:prstGeom prst="rect">
            <a:avLst/>
          </a:prstGeom>
          <a:noFill/>
        </p:spPr>
      </p:pic>
      <p:pic>
        <p:nvPicPr>
          <p:cNvPr id="21508" name="Picture 4" descr="C:\Users\User\Desktop\апрель 2015\IMG_365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512377">
            <a:off x="334518" y="418103"/>
            <a:ext cx="2710683" cy="2033012"/>
          </a:xfrm>
          <a:prstGeom prst="rect">
            <a:avLst/>
          </a:prstGeom>
          <a:noFill/>
        </p:spPr>
      </p:pic>
      <p:pic>
        <p:nvPicPr>
          <p:cNvPr id="21509" name="Picture 5" descr="C:\Users\User\Desktop\апрель 2015\IMG_365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035589">
            <a:off x="5963111" y="510374"/>
            <a:ext cx="2795564" cy="2096673"/>
          </a:xfrm>
          <a:prstGeom prst="rect">
            <a:avLst/>
          </a:prstGeom>
          <a:noFill/>
        </p:spPr>
      </p:pic>
      <p:pic>
        <p:nvPicPr>
          <p:cNvPr id="21510" name="Picture 6" descr="C:\Users\User\Desktop\апрель 2015\IMG_365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28926" y="214290"/>
            <a:ext cx="3071802" cy="2303852"/>
          </a:xfrm>
          <a:prstGeom prst="rect">
            <a:avLst/>
          </a:prstGeom>
          <a:noFill/>
        </p:spPr>
      </p:pic>
      <p:pic>
        <p:nvPicPr>
          <p:cNvPr id="21511" name="Picture 7" descr="C:\Users\User\Desktop\апрель 2015\IMG_364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907123">
            <a:off x="6278662" y="4451026"/>
            <a:ext cx="2564741" cy="1923556"/>
          </a:xfrm>
          <a:prstGeom prst="rect">
            <a:avLst/>
          </a:prstGeom>
          <a:noFill/>
        </p:spPr>
      </p:pic>
      <p:pic>
        <p:nvPicPr>
          <p:cNvPr id="14" name="Рисунок 13" descr="easycross.ru :: Схема вышивки крестом &quot;Подружки&quot;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00100" y="2643182"/>
            <a:ext cx="1398577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 descr="easycross.ru :: Схема вышивки крестом &quot;Подружки&quot;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643702" y="2714620"/>
            <a:ext cx="1398577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spd="med" advClick="0" advTm="11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2772" name="Picture 4" descr="1296417304_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482" name="Picture 2" descr="C:\Users\User\Desktop\март 2015\102CANON\IMG_33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0364" y="142852"/>
            <a:ext cx="3071834" cy="2303876"/>
          </a:xfrm>
          <a:prstGeom prst="rect">
            <a:avLst/>
          </a:prstGeom>
          <a:noFill/>
        </p:spPr>
      </p:pic>
      <p:pic>
        <p:nvPicPr>
          <p:cNvPr id="20483" name="Picture 3" descr="C:\Users\User\Desktop\март 2015\102CANON\IMG_332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772460">
            <a:off x="214282" y="357166"/>
            <a:ext cx="2571768" cy="1928827"/>
          </a:xfrm>
          <a:prstGeom prst="rect">
            <a:avLst/>
          </a:prstGeom>
          <a:noFill/>
        </p:spPr>
      </p:pic>
      <p:pic>
        <p:nvPicPr>
          <p:cNvPr id="20484" name="Picture 4" descr="C:\Users\User\Desktop\март 2015\102CANON\IMG_332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002441">
            <a:off x="6349263" y="471810"/>
            <a:ext cx="2571767" cy="1928825"/>
          </a:xfrm>
          <a:prstGeom prst="rect">
            <a:avLst/>
          </a:prstGeom>
          <a:noFill/>
        </p:spPr>
      </p:pic>
      <p:pic>
        <p:nvPicPr>
          <p:cNvPr id="20485" name="Picture 5" descr="C:\Users\User\Desktop\март 2015\102CANON\IMG_337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7224" y="4286256"/>
            <a:ext cx="3000364" cy="2250273"/>
          </a:xfrm>
          <a:prstGeom prst="rect">
            <a:avLst/>
          </a:prstGeom>
          <a:noFill/>
        </p:spPr>
      </p:pic>
      <p:pic>
        <p:nvPicPr>
          <p:cNvPr id="20486" name="Picture 6" descr="C:\Users\User\Desktop\март 2015\102CANON\IMG_340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29190" y="4286256"/>
            <a:ext cx="3071802" cy="2303852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2285984" y="2500306"/>
            <a:ext cx="4572000" cy="236988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i="1" dirty="0" smtClean="0">
                <a:solidFill>
                  <a:srgbClr val="0808C8"/>
                </a:solidFill>
              </a:rPr>
              <a:t>Мы - звездочки лучистые, </a:t>
            </a:r>
            <a:br>
              <a:rPr lang="ru-RU" sz="2800" b="1" i="1" dirty="0" smtClean="0">
                <a:solidFill>
                  <a:srgbClr val="0808C8"/>
                </a:solidFill>
              </a:rPr>
            </a:br>
            <a:r>
              <a:rPr lang="ru-RU" sz="2800" b="1" i="1" dirty="0" smtClean="0">
                <a:solidFill>
                  <a:srgbClr val="0808C8"/>
                </a:solidFill>
              </a:rPr>
              <a:t>Сияем и блестим. </a:t>
            </a:r>
            <a:br>
              <a:rPr lang="ru-RU" sz="2800" b="1" i="1" dirty="0" smtClean="0">
                <a:solidFill>
                  <a:srgbClr val="0808C8"/>
                </a:solidFill>
              </a:rPr>
            </a:br>
            <a:r>
              <a:rPr lang="ru-RU" sz="2800" b="1" i="1" dirty="0" smtClean="0">
                <a:solidFill>
                  <a:srgbClr val="0808C8"/>
                </a:solidFill>
              </a:rPr>
              <a:t>Мы яркие, искристые, </a:t>
            </a:r>
            <a:br>
              <a:rPr lang="ru-RU" sz="2800" b="1" i="1" dirty="0" smtClean="0">
                <a:solidFill>
                  <a:srgbClr val="0808C8"/>
                </a:solidFill>
              </a:rPr>
            </a:br>
            <a:r>
              <a:rPr lang="ru-RU" sz="2800" b="1" i="1" dirty="0" smtClean="0">
                <a:solidFill>
                  <a:srgbClr val="0808C8"/>
                </a:solidFill>
              </a:rPr>
              <a:t>И все мы знать хотим! 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b="1" i="1" dirty="0" smtClean="0">
              <a:solidFill>
                <a:srgbClr val="0808C8"/>
              </a:solidFill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solidFill>
                  <a:srgbClr val="0808C8"/>
                </a:solidFill>
                <a:ea typeface="Calibri" pitchFamily="34" charset="0"/>
                <a:cs typeface="Times New Roman" pitchFamily="18" charset="0"/>
              </a:rPr>
              <a:t> </a:t>
            </a:r>
            <a:endParaRPr lang="ru-RU" b="1" i="1" dirty="0" smtClean="0">
              <a:solidFill>
                <a:srgbClr val="0808C8"/>
              </a:solidFill>
              <a:cs typeface="Arial" pitchFamily="34" charset="0"/>
            </a:endParaRPr>
          </a:p>
        </p:txBody>
      </p:sp>
      <p:pic>
        <p:nvPicPr>
          <p:cNvPr id="18433" name="Picture 1" descr="C:\Users\User\Desktop\для сайта\Новая папка (2)\68267266819_64595305_023382566.gif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643306" y="4500570"/>
            <a:ext cx="1533524" cy="2156518"/>
          </a:xfrm>
          <a:prstGeom prst="rect">
            <a:avLst/>
          </a:prstGeom>
          <a:noFill/>
        </p:spPr>
      </p:pic>
      <p:pic>
        <p:nvPicPr>
          <p:cNvPr id="18434" name="Picture 2" descr="C:\Users\User\Desktop\для сайта\Новая папка (2)\b01b9c64ad3d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42844" y="2571744"/>
            <a:ext cx="1897384" cy="2135128"/>
          </a:xfrm>
          <a:prstGeom prst="rect">
            <a:avLst/>
          </a:prstGeom>
          <a:noFill/>
        </p:spPr>
      </p:pic>
      <p:pic>
        <p:nvPicPr>
          <p:cNvPr id="18435" name="Picture 3" descr="C:\Users\User\Desktop\для сайта\Новая папка (2)\image005.gif"/>
          <p:cNvPicPr>
            <a:picLocks noChangeAspect="1"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858016" y="2714620"/>
            <a:ext cx="1581150" cy="142875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spd="med" advClick="0" advTm="11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20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3.4|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3|3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2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2.6|1.9|3.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3.9|3.2|3.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.2|1.3|1.2|1.1|0.9|0.8|0.9|0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2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2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5|4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1415</TotalTime>
  <Words>307</Words>
  <Application>Microsoft Macintosh PowerPoint</Application>
  <PresentationFormat>Экран (4:3)</PresentationFormat>
  <Paragraphs>68</Paragraphs>
  <Slides>23</Slides>
  <Notes>2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Слайд 1</vt:lpstr>
      <vt:lpstr>Слайд 2</vt:lpstr>
      <vt:lpstr>Слайд 3</vt:lpstr>
      <vt:lpstr>Вспомним  какими мы были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В группе «Звездочки» всегда-  Улыбки, смех и доброта </vt:lpstr>
      <vt:lpstr>Слайд 19</vt:lpstr>
      <vt:lpstr>Слайд 20</vt:lpstr>
      <vt:lpstr>Слайд 21</vt:lpstr>
      <vt:lpstr>Слайд 22</vt:lpstr>
      <vt:lpstr>Слайд 23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Таткова Наталия</cp:lastModifiedBy>
  <cp:revision>167</cp:revision>
  <dcterms:created xsi:type="dcterms:W3CDTF">2015-04-01T17:27:03Z</dcterms:created>
  <dcterms:modified xsi:type="dcterms:W3CDTF">2019-02-26T18:54:08Z</dcterms:modified>
</cp:coreProperties>
</file>