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57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8000"/>
    <a:srgbClr val="17F9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94713" autoAdjust="0"/>
  </p:normalViewPr>
  <p:slideViewPr>
    <p:cSldViewPr>
      <p:cViewPr>
        <p:scale>
          <a:sx n="100" d="100"/>
          <a:sy n="100" d="100"/>
        </p:scale>
        <p:origin x="-5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21406-51CA-4757-A0D7-EC11ED1994A5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6896-DC10-4500-A9D9-D50E35D4F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gif"/><Relationship Id="rId3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79;&#1072;&#1076;&#1072;&#1085;&#1080;&#1077;%20&#1082;%20&#1089;&#1074;&#1077;&#1090;&#1086;&#1092;&#1086;&#1088;&#1091;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87;&#1088;&#1080;&#1074;&#1077;&#1090;&#1089;&#1090;&#1074;&#1077;&#1085;&#1085;&#1099;&#1077;%20&#1089;&#1083;&#1086;&#1074;&#1072;%20&#1084;&#1072;&#1096;&#1080;..mp3" TargetMode="External"/><Relationship Id="rId16" Type="http://schemas.openxmlformats.org/officeDocument/2006/relationships/image" Target="../media/image11.png"/><Relationship Id="rId1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53;&#1077;&#1074;&#1077;&#1088;&#1085;&#1099;&#1081;%20&#1086;&#1090;&#1074;&#1077;&#1090;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40;&#1087;&#1083;&#1086;&#1076;&#1080;&#1089;&#1084;&#1077;&#1085;&#1090;&#1099;%20001.mp3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40;&#1087;&#1083;&#1086;&#1076;&#1080;&#1089;&#1084;&#1077;&#1085;&#1090;&#1099;%20002.mp3" TargetMode="External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86;&#1087;&#1072;&#1089;&#1085;&#1099;&#1077;%20&#1073;&#1077;&#1079;&#1086;&#1087;&#1072;&#1089;&#1085;&#1099;&#1077;%20&#1087;&#1088;&#1077;&#1076;&#1084;&#1077;&#1090;&#1099;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gif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39.gif"/><Relationship Id="rId2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40;&#1087;&#1083;&#1086;&#1076;&#1080;&#1089;&#1084;&#1077;&#1085;&#1090;&#1099;%20001.mp3" TargetMode="External"/><Relationship Id="rId16" Type="http://schemas.openxmlformats.org/officeDocument/2006/relationships/image" Target="../media/image10.png"/><Relationship Id="rId1" Type="http://schemas.openxmlformats.org/officeDocument/2006/relationships/audio" Target="file:///C:\Users\&#1051;&#1080;&#1089;&#1077;&#1085;&#1086;&#1082;\Desktop\&#1076;&#1083;&#1103;%20&#1084;&#1083;&#1072;&#1076;&#1096;&#1077;&#1081;%20&#1075;&#1088;&#1091;&#1087;&#1087;&#1099;%2097%20&#1089;&#1072;&#1076;\&#1044;&#1083;&#1103;%20&#1087;&#1088;&#1077;&#1079;&#1077;&#1085;&#1090;&#1072;&#1094;&#1080;&#1080;%20&#1087;&#1086;%20&#1086;&#1073;&#1078;\&#1090;&#1088;&#1080;&#1075;&#1077;&#1088;&#1088;%20&#1080;&#1075;&#1088;&#1072;\&#1090;&#1080;&#1088;&#1077;&#1075;&#1088;&#1099;\&#1087;&#1086;&#1089;&#1083;&#1077;&#1076;&#1085;&#1080;&#1081;%20&#1089;&#1083;&#1072;&#1081;&#1076;%20&#1089;%20&#1082;&#1072;&#1088;&#1090;&#1080;&#1085;&#1082;&#1072;&#1084;&#1080;.mp3" TargetMode="Externa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audio" Target="../media/audio1.wav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№ 97»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среднего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 с помощью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триггер-элементами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Жиганова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Мурманск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Триггер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объект на слайде, щелчок по которому анимирует его или другие объекты слайда.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триггеров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презентации придает занятию игровой момент и интерактивность самой презентации.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Картинки, тексты, отдельные слова могу появляться не по порядку, а в произвольном порядке по замыслу воспитателя и по мере выполнения задания.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«Светофор»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светофоре.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азы дорожной грамоты, расширять знания детей о светофоре, о значении сигналов светофора.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1 Титульный фон" descr="Фон титул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Маша" descr="Masha_Transparent_PNG_Clip_Art_Ima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43808" y="309668"/>
            <a:ext cx="3384376" cy="6548332"/>
          </a:xfrm>
          <a:prstGeom prst="rect">
            <a:avLst/>
          </a:prstGeom>
        </p:spPr>
      </p:pic>
      <p:pic>
        <p:nvPicPr>
          <p:cNvPr id="10" name="002 Фон со светофором" descr="Фон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Белый круг - красный"/>
          <p:cNvSpPr/>
          <p:nvPr/>
        </p:nvSpPr>
        <p:spPr>
          <a:xfrm>
            <a:off x="2123728" y="1628800"/>
            <a:ext cx="720080" cy="72008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елый круг - жёлтый"/>
          <p:cNvSpPr/>
          <p:nvPr/>
        </p:nvSpPr>
        <p:spPr>
          <a:xfrm>
            <a:off x="2123728" y="2420888"/>
            <a:ext cx="720080" cy="72008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елый круг - зелёный"/>
          <p:cNvSpPr/>
          <p:nvPr/>
        </p:nvSpPr>
        <p:spPr>
          <a:xfrm>
            <a:off x="2123728" y="3284984"/>
            <a:ext cx="720080" cy="72008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дложка"/>
          <p:cNvSpPr/>
          <p:nvPr/>
        </p:nvSpPr>
        <p:spPr>
          <a:xfrm>
            <a:off x="3635896" y="5517232"/>
            <a:ext cx="3600400" cy="11521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иний круг"/>
          <p:cNvSpPr/>
          <p:nvPr/>
        </p:nvSpPr>
        <p:spPr>
          <a:xfrm>
            <a:off x="5508104" y="5733256"/>
            <a:ext cx="756000" cy="75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Жёлтый круг"/>
          <p:cNvSpPr/>
          <p:nvPr/>
        </p:nvSpPr>
        <p:spPr>
          <a:xfrm>
            <a:off x="3779912" y="5733256"/>
            <a:ext cx="756000" cy="75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расный круг"/>
          <p:cNvSpPr/>
          <p:nvPr/>
        </p:nvSpPr>
        <p:spPr>
          <a:xfrm>
            <a:off x="4644008" y="5733256"/>
            <a:ext cx="756000" cy="75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елёный круг"/>
          <p:cNvSpPr/>
          <p:nvPr/>
        </p:nvSpPr>
        <p:spPr>
          <a:xfrm>
            <a:off x="6372200" y="5733256"/>
            <a:ext cx="756000" cy="756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Красный крест" descr="Красный крест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5661248"/>
            <a:ext cx="885478" cy="885478"/>
          </a:xfrm>
          <a:prstGeom prst="rect">
            <a:avLst/>
          </a:prstGeom>
        </p:spPr>
      </p:pic>
      <p:pic>
        <p:nvPicPr>
          <p:cNvPr id="29" name="Неверный отв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  <p:pic>
        <p:nvPicPr>
          <p:cNvPr id="31" name="Ромашка" descr="Ромашка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5877272"/>
            <a:ext cx="838317" cy="552527"/>
          </a:xfrm>
          <a:prstGeom prst="rect">
            <a:avLst/>
          </a:prstGeom>
        </p:spPr>
      </p:pic>
      <p:pic>
        <p:nvPicPr>
          <p:cNvPr id="30" name="Маша, аплодисменты" descr="source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-756592" y="2780928"/>
            <a:ext cx="3792277" cy="3987689"/>
          </a:xfrm>
          <a:prstGeom prst="rect">
            <a:avLst/>
          </a:prstGeom>
        </p:spPr>
      </p:pic>
      <p:pic>
        <p:nvPicPr>
          <p:cNvPr id="18" name="приветственные слова маши.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8501090" y="5929330"/>
            <a:ext cx="304800" cy="304800"/>
          </a:xfrm>
          <a:prstGeom prst="rect">
            <a:avLst/>
          </a:prstGeom>
        </p:spPr>
      </p:pic>
      <p:pic>
        <p:nvPicPr>
          <p:cNvPr id="19" name="задание к светофору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4" name="Маша и светофор" descr="Маша, светофор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2844" y="2857496"/>
            <a:ext cx="1861820" cy="4056361"/>
          </a:xfrm>
          <a:prstGeom prst="rect">
            <a:avLst/>
          </a:prstGeom>
        </p:spPr>
      </p:pic>
      <p:pic>
        <p:nvPicPr>
          <p:cNvPr id="35" name="Аплодисменты 001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8501090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2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8299 -0.485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27743 -0.6009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-0.46649 -0.359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1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52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1000" showWhenStopped="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76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54000" showWhenStopped="0"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5" grpId="1" animBg="1"/>
      <p:bldP spid="26" grpId="1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тит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«Разбери по корзинкам»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Закрепить у детей представление об опасных для жизни и здоровья предметах, с которыми они встречаются в быту, об их необходимости для человека, о правилах пользования ими.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Формировать умение классифицировать опасные и безопасные предметы.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01 Титульный фон" descr="Титул - комнат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002 Маша" descr="0_8f579_acdd0426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188640" y="4221088"/>
            <a:ext cx="4369181" cy="2622594"/>
          </a:xfrm>
          <a:prstGeom prst="rect">
            <a:avLst/>
          </a:prstGeom>
        </p:spPr>
      </p:pic>
      <p:pic>
        <p:nvPicPr>
          <p:cNvPr id="2050" name="Пирамидка" descr="Картинки по запросу игрушки клипарт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332606"/>
            <a:ext cx="1093862" cy="1408762"/>
          </a:xfrm>
          <a:prstGeom prst="rect">
            <a:avLst/>
          </a:prstGeom>
          <a:noFill/>
        </p:spPr>
      </p:pic>
      <p:pic>
        <p:nvPicPr>
          <p:cNvPr id="2052" name="Юла" descr="Картинки по запросу игрушки клипарт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437112"/>
            <a:ext cx="818775" cy="1126432"/>
          </a:xfrm>
          <a:prstGeom prst="rect">
            <a:avLst/>
          </a:prstGeom>
          <a:noFill/>
        </p:spPr>
      </p:pic>
      <p:pic>
        <p:nvPicPr>
          <p:cNvPr id="2054" name="Мяч" descr="Картинки по запросу игрушки клипарт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077072"/>
            <a:ext cx="936104" cy="936104"/>
          </a:xfrm>
          <a:prstGeom prst="rect">
            <a:avLst/>
          </a:prstGeom>
          <a:noFill/>
        </p:spPr>
      </p:pic>
      <p:pic>
        <p:nvPicPr>
          <p:cNvPr id="2056" name="Машинка" descr="Картинки по запросу игрушки клипарт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797152"/>
            <a:ext cx="1080120" cy="936702"/>
          </a:xfrm>
          <a:prstGeom prst="rect">
            <a:avLst/>
          </a:prstGeom>
          <a:noFill/>
        </p:spPr>
      </p:pic>
      <p:pic>
        <p:nvPicPr>
          <p:cNvPr id="2058" name="Кукла" descr="Похожее изображение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988840"/>
            <a:ext cx="935430" cy="1146523"/>
          </a:xfrm>
          <a:prstGeom prst="rect">
            <a:avLst/>
          </a:prstGeom>
          <a:noFill/>
        </p:spPr>
      </p:pic>
      <p:pic>
        <p:nvPicPr>
          <p:cNvPr id="2064" name="Ножницы" descr="Картинки по запросу клипарт ножницы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V="1">
            <a:off x="4283968" y="5661248"/>
            <a:ext cx="1090129" cy="1144893"/>
          </a:xfrm>
          <a:prstGeom prst="rect">
            <a:avLst/>
          </a:prstGeom>
          <a:noFill/>
        </p:spPr>
      </p:pic>
      <p:pic>
        <p:nvPicPr>
          <p:cNvPr id="2066" name="Таблетки" descr="Похожее изображение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5013176"/>
            <a:ext cx="632070" cy="568863"/>
          </a:xfrm>
          <a:prstGeom prst="rect">
            <a:avLst/>
          </a:prstGeom>
          <a:noFill/>
        </p:spPr>
      </p:pic>
      <p:pic>
        <p:nvPicPr>
          <p:cNvPr id="2070" name="Плоскогубцы" descr="Картинки по запросу клипарт плоскогубцы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4653136"/>
            <a:ext cx="1108407" cy="423966"/>
          </a:xfrm>
          <a:prstGeom prst="rect">
            <a:avLst/>
          </a:prstGeom>
          <a:noFill/>
        </p:spPr>
      </p:pic>
      <p:pic>
        <p:nvPicPr>
          <p:cNvPr id="2072" name="Зажигалка" descr="Картинки по запросу клипарт зажигалк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5352" y="5949280"/>
            <a:ext cx="818456" cy="818456"/>
          </a:xfrm>
          <a:prstGeom prst="rect">
            <a:avLst/>
          </a:prstGeom>
          <a:noFill/>
        </p:spPr>
      </p:pic>
      <p:pic>
        <p:nvPicPr>
          <p:cNvPr id="2074" name="Иголка" descr="Картинки по запросу клипарт иголка с игольницей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429000"/>
            <a:ext cx="1196752" cy="1196753"/>
          </a:xfrm>
          <a:prstGeom prst="rect">
            <a:avLst/>
          </a:prstGeom>
          <a:noFill/>
        </p:spPr>
      </p:pic>
      <p:pic>
        <p:nvPicPr>
          <p:cNvPr id="13" name="004 Зелёная корзинка" descr="basket-312684_960_7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228184" y="2204864"/>
            <a:ext cx="2520000" cy="2448583"/>
          </a:xfrm>
          <a:prstGeom prst="rect">
            <a:avLst/>
          </a:prstGeom>
        </p:spPr>
      </p:pic>
      <p:pic>
        <p:nvPicPr>
          <p:cNvPr id="14" name="005 Красная корзинка" descr="basket-312685_64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4360313"/>
            <a:ext cx="2520000" cy="2453063"/>
          </a:xfrm>
          <a:prstGeom prst="rect">
            <a:avLst/>
          </a:prstGeom>
        </p:spPr>
      </p:pic>
      <p:pic>
        <p:nvPicPr>
          <p:cNvPr id="36" name="Маша последняя" descr="source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-684584" y="2811121"/>
            <a:ext cx="4104456" cy="4002255"/>
          </a:xfrm>
          <a:prstGeom prst="rect">
            <a:avLst/>
          </a:prstGeom>
        </p:spPr>
      </p:pic>
      <p:pic>
        <p:nvPicPr>
          <p:cNvPr id="18" name="опасные безопасные предм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643966" y="5857892"/>
            <a:ext cx="304800" cy="304800"/>
          </a:xfrm>
          <a:prstGeom prst="rect">
            <a:avLst/>
          </a:prstGeom>
        </p:spPr>
      </p:pic>
      <p:pic>
        <p:nvPicPr>
          <p:cNvPr id="19" name="Аплодисменты 0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65764 0.126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53159 -0.23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92593E-6 L 0.44097 -0.14699 " pathEditMode="relative" ptsTypes="AA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6788 -0.3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66667E-6 L 0.29931 -0.26251 " pathEditMode="relative" ptsTypes="AA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4907 C 0.05364 -0.11713 0.10191 -0.18495 0.14635 -0.20648 C 0.19097 -0.22847 0.22968 -0.17129 0.27204 -0.17963 C 0.31406 -0.18796 0.35763 -0.25625 0.39948 -0.25625 C 0.44166 -0.25578 0.49982 -0.19514 0.5243 -0.17662 C 0.54878 -0.15764 0.54618 -0.14884 0.54548 -0.14259 " pathEditMode="relative" rAng="0" ptsTypes="aaaaaA">
                                      <p:cBhvr>
                                        <p:cTn id="36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7 C 0.03628 0.04861 0.07257 0.09653 0.10503 0.1007 C 0.1375 0.10486 0.17934 0.03195 0.19531 0.02616 " pathEditMode="relative" ptsTypes="aaA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7 C 0.04671 0.03379 0.09341 0.06759 0.13178 0.04606 C 0.17015 0.02453 0.21182 -0.10324 0.22987 -0.1294 " pathEditMode="relative" ptsTypes="aaA">
                                      <p:cBhvr>
                                        <p:cTn id="4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7.40741E-7 C -0.04166 0.03773 -0.08315 0.07569 -0.07586 0.11018 C -0.06857 0.14467 -0.01266 0.17546 0.04341 0.20625 " pathEditMode="relative" ptsTypes="aaA">
                                      <p:cBhvr>
                                        <p:cTn id="51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C -0.0125 0.11389 -0.025 0.22778 -0.05 0.24098 C -0.075 0.25417 -0.13333 0.10625 -0.15 0.0794 " pathEditMode="relative" ptsTypes="aaA">
                                      <p:cBhvr>
                                        <p:cTn id="56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42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 showWhenStopped="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титу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«Помоги Маше»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Формирование осторожного и осмотрительного отношения к потенциально опасным для детей ситуациям.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Формировать умение правильно оценивать опасные ситуации.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01 Основной фон" descr="Фон титу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17414" name="002 Маша" descr="Картинки по запросу Маша и Медведь клипарт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501008"/>
            <a:ext cx="2929508" cy="2870919"/>
          </a:xfrm>
          <a:prstGeom prst="rect">
            <a:avLst/>
          </a:prstGeom>
          <a:noFill/>
        </p:spPr>
      </p:pic>
      <p:pic>
        <p:nvPicPr>
          <p:cNvPr id="17416" name="Рисунок 6 - во дворе" descr="http://bezopasnost-detej.ru/images/2013/89-6-bezopasnost-zhiznedeyatelnosti-dlya-detej-v-kartinkakh.jpg"/>
          <p:cNvPicPr>
            <a:picLocks noChangeAspect="1" noChangeArrowheads="1"/>
          </p:cNvPicPr>
          <p:nvPr/>
        </p:nvPicPr>
        <p:blipFill>
          <a:blip r:embed="rId7" cstate="print"/>
          <a:srcRect b="3979"/>
          <a:stretch>
            <a:fillRect/>
          </a:stretch>
        </p:blipFill>
        <p:spPr bwMode="auto">
          <a:xfrm>
            <a:off x="5857884" y="2580642"/>
            <a:ext cx="2160000" cy="1491300"/>
          </a:xfrm>
          <a:prstGeom prst="rect">
            <a:avLst/>
          </a:prstGeom>
          <a:noFill/>
        </p:spPr>
      </p:pic>
      <p:pic>
        <p:nvPicPr>
          <p:cNvPr id="18" name="Рисунок 5 - мальчик и огонь" descr="89-1-bezopasnost-zhiznedeyatelnosti-dlya-detej-v-kartinkakh.jpg"/>
          <p:cNvPicPr>
            <a:picLocks noChangeAspect="1"/>
          </p:cNvPicPr>
          <p:nvPr/>
        </p:nvPicPr>
        <p:blipFill>
          <a:blip r:embed="rId8" cstate="print"/>
          <a:srcRect b="3180"/>
          <a:stretch>
            <a:fillRect/>
          </a:stretch>
        </p:blipFill>
        <p:spPr>
          <a:xfrm>
            <a:off x="1142976" y="2571744"/>
            <a:ext cx="2160000" cy="1483827"/>
          </a:xfrm>
          <a:prstGeom prst="rect">
            <a:avLst/>
          </a:prstGeom>
        </p:spPr>
      </p:pic>
      <p:pic>
        <p:nvPicPr>
          <p:cNvPr id="16" name="Рисунок 4 - девочка за столом" descr="89-8-bezopasnost-zhiznedeyatelnosti-dlya-detej-v-kartinkakh.jpg"/>
          <p:cNvPicPr>
            <a:picLocks noChangeAspect="1"/>
          </p:cNvPicPr>
          <p:nvPr/>
        </p:nvPicPr>
        <p:blipFill>
          <a:blip r:embed="rId9" cstate="print"/>
          <a:srcRect b="3486"/>
          <a:stretch>
            <a:fillRect/>
          </a:stretch>
        </p:blipFill>
        <p:spPr>
          <a:xfrm>
            <a:off x="1142976" y="4857760"/>
            <a:ext cx="2160000" cy="1483827"/>
          </a:xfrm>
          <a:prstGeom prst="rect">
            <a:avLst/>
          </a:prstGeom>
        </p:spPr>
      </p:pic>
      <p:pic>
        <p:nvPicPr>
          <p:cNvPr id="15" name="Рисунок 3 - мальчик и кубики" descr="89-2-bezopasnost-zhiznedeyatelnosti-dlya-detej-v-kartinkakh.jpg"/>
          <p:cNvPicPr>
            <a:picLocks noChangeAspect="1"/>
          </p:cNvPicPr>
          <p:nvPr/>
        </p:nvPicPr>
        <p:blipFill>
          <a:blip r:embed="rId10" cstate="print"/>
          <a:srcRect b="3704"/>
          <a:stretch>
            <a:fillRect/>
          </a:stretch>
        </p:blipFill>
        <p:spPr>
          <a:xfrm>
            <a:off x="5857884" y="4857760"/>
            <a:ext cx="2160000" cy="1483827"/>
          </a:xfrm>
          <a:prstGeom prst="rect">
            <a:avLst/>
          </a:prstGeom>
        </p:spPr>
      </p:pic>
      <p:pic>
        <p:nvPicPr>
          <p:cNvPr id="13" name="Рисунок 2 - огонь во дворе" descr="89-5-bezopasnost-zhiznedeyatelnosti-dlya-detej-v-kartinkakh.jpg"/>
          <p:cNvPicPr>
            <a:picLocks noChangeAspect="1"/>
          </p:cNvPicPr>
          <p:nvPr/>
        </p:nvPicPr>
        <p:blipFill>
          <a:blip r:embed="rId11" cstate="print"/>
          <a:srcRect b="3169"/>
          <a:stretch>
            <a:fillRect/>
          </a:stretch>
        </p:blipFill>
        <p:spPr>
          <a:xfrm>
            <a:off x="5857884" y="368296"/>
            <a:ext cx="2160000" cy="1489068"/>
          </a:xfrm>
          <a:prstGeom prst="rect">
            <a:avLst/>
          </a:prstGeom>
        </p:spPr>
      </p:pic>
      <p:pic>
        <p:nvPicPr>
          <p:cNvPr id="12" name="Рисунок 1 - девочка на окне" descr="89-7-bezopasnost-zhiznedeyatelnosti-dlya-detej-v-kartinkakh.jpg"/>
          <p:cNvPicPr>
            <a:picLocks noChangeAspect="1"/>
          </p:cNvPicPr>
          <p:nvPr/>
        </p:nvPicPr>
        <p:blipFill>
          <a:blip r:embed="rId12" cstate="print"/>
          <a:srcRect b="2801"/>
          <a:stretch>
            <a:fillRect/>
          </a:stretch>
        </p:blipFill>
        <p:spPr>
          <a:xfrm>
            <a:off x="1142976" y="357166"/>
            <a:ext cx="2160000" cy="1483826"/>
          </a:xfrm>
          <a:prstGeom prst="rect">
            <a:avLst/>
          </a:prstGeom>
        </p:spPr>
      </p:pic>
      <p:pic>
        <p:nvPicPr>
          <p:cNvPr id="17420" name="Зелёный смайлик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9310" y="5572140"/>
            <a:ext cx="106680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Красный смайлик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1114" y="1142984"/>
            <a:ext cx="112500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Красный смайлик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8898" y="1071546"/>
            <a:ext cx="112500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Красный смайлик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286124"/>
            <a:ext cx="112500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Зелёный смайлик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286124"/>
            <a:ext cx="106680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Зелёный смайлик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5566520"/>
            <a:ext cx="106680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Божья коровка" descr="Божья коров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093" y="6295000"/>
            <a:ext cx="404841" cy="491586"/>
          </a:xfrm>
          <a:prstGeom prst="rect">
            <a:avLst/>
          </a:prstGeom>
        </p:spPr>
      </p:pic>
      <p:pic>
        <p:nvPicPr>
          <p:cNvPr id="20" name="последний слайд с картинкам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Маша танцует" descr="Маша танцует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14480" y="2321711"/>
            <a:ext cx="5929354" cy="4447016"/>
          </a:xfrm>
          <a:prstGeom prst="rect">
            <a:avLst/>
          </a:prstGeom>
        </p:spPr>
      </p:pic>
      <p:pic>
        <p:nvPicPr>
          <p:cNvPr id="22" name="Аплодисменты 0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5.18519E-6 L 0.25989 0.29397 " pathEditMode="relative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0.29398 L 0.00503 0.003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671 L -0.25573 0.291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0.2919 L 0.00122 0.0122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533 L -0.25208 -0.35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36227 L -0.00364 0.0053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81481E-6 L 0.25954 -0.3569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-0.35764 L -0.00296 0.0032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26475 -0.02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55 -0.02477 L 0.00069 -1.85185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25087 -0.0268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21 -0.02708 L -0.00035 -0.00023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fill="hold"/>
                                        <p:tgtEl>
                                          <p:spTgt spid="17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1000" fill="hold"/>
                                        <p:tgtEl>
                                          <p:spTgt spid="1741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17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1000" fill="hold"/>
                                        <p:tgtEl>
                                          <p:spTgt spid="17420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76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100000" showWhenStopped="0">
                <p:cTn id="1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141</Words>
  <Application>Microsoft Office PowerPoint</Application>
  <PresentationFormat>Экран (4:3)</PresentationFormat>
  <Paragraphs>34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Игра «Светофор»</vt:lpstr>
      <vt:lpstr>Слайд 4</vt:lpstr>
      <vt:lpstr>Игра «Разбери по корзинкам»</vt:lpstr>
      <vt:lpstr>Слайд 6</vt:lpstr>
      <vt:lpstr>Игра «Помоги Маше»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Лисенок</dc:creator>
  <cp:lastModifiedBy>Лисенок</cp:lastModifiedBy>
  <cp:revision>138</cp:revision>
  <dcterms:created xsi:type="dcterms:W3CDTF">2018-02-03T14:21:55Z</dcterms:created>
  <dcterms:modified xsi:type="dcterms:W3CDTF">2019-02-24T19:51:27Z</dcterms:modified>
</cp:coreProperties>
</file>