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1422" autoAdjust="0"/>
  </p:normalViewPr>
  <p:slideViewPr>
    <p:cSldViewPr>
      <p:cViewPr varScale="1">
        <p:scale>
          <a:sx n="72" d="100"/>
          <a:sy n="72" d="100"/>
        </p:scale>
        <p:origin x="11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7EAD-E19B-4530-961F-D69D46F3AEA9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2DFF-26A9-4FEE-A57E-F96E6F618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МАОУ «СОШ № 92», г. Тюмень</a:t>
            </a:r>
            <a:endParaRPr lang="ru-RU" sz="3600" dirty="0"/>
          </a:p>
        </p:txBody>
      </p:sp>
      <p:pic>
        <p:nvPicPr>
          <p:cNvPr id="4" name="Содержимое 3" descr="0221b66b43f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3" name="Прямоугольник 2"/>
          <p:cNvSpPr/>
          <p:nvPr/>
        </p:nvSpPr>
        <p:spPr>
          <a:xfrm>
            <a:off x="5004048" y="6309320"/>
            <a:ext cx="27859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Лит. Чтение  урок 69 1 «Л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Федосова А.Н.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00372"/>
            <a:ext cx="9144000" cy="3857628"/>
          </a:xfrm>
        </p:spPr>
        <p:txBody>
          <a:bodyPr>
            <a:normAutofit/>
          </a:bodyPr>
          <a:lstStyle/>
          <a:p>
            <a:r>
              <a:rPr lang="ru-RU" sz="2000" dirty="0"/>
              <a:t>Дуб -это род листопадных или вечнозелёных </a:t>
            </a:r>
            <a:r>
              <a:rPr lang="ru-RU" sz="2000" dirty="0" smtClean="0"/>
              <a:t>деревьев </a:t>
            </a:r>
            <a:r>
              <a:rPr lang="ru-RU" sz="2000" dirty="0"/>
              <a:t>семейства буковых. </a:t>
            </a:r>
            <a:r>
              <a:rPr lang="ru-RU" sz="2000" dirty="0" smtClean="0"/>
              <a:t>Плод его- это </a:t>
            </a:r>
            <a:r>
              <a:rPr lang="ru-RU" sz="2000" dirty="0"/>
              <a:t>жёлудь, частично заключённый в чашеобразную деревянистую плюску. </a:t>
            </a:r>
            <a:r>
              <a:rPr lang="ru-RU" sz="2000" dirty="0" smtClean="0"/>
              <a:t>Дуб </a:t>
            </a:r>
            <a:r>
              <a:rPr lang="ru-RU" sz="2000" dirty="0"/>
              <a:t>растёт медленно, сначала (до 80 лет) — сильнее в высоту, позднее — в </a:t>
            </a:r>
            <a:r>
              <a:rPr lang="ru-RU" sz="2000" dirty="0" smtClean="0"/>
              <a:t>толщину. </a:t>
            </a:r>
            <a:r>
              <a:rPr lang="ru-RU" sz="2000" dirty="0"/>
              <a:t>Наблюдая за дубом, лесоводы давно узнали, что, например, в первые годы он растет очень медленно, осторожно, как бы чего-то опасаясь. В это время дуб, готовясь к многовековой жизни, строит себе надежный "фундамент", пуская глубоко в землю толстые корни. Только с 8-10-летнего возраста </a:t>
            </a:r>
            <a:r>
              <a:rPr lang="ru-RU" sz="2000" dirty="0" smtClean="0"/>
              <a:t>начинается формирование </a:t>
            </a:r>
            <a:r>
              <a:rPr lang="ru-RU" sz="2000" dirty="0"/>
              <a:t>надземной части - ствола и ветвей. С этих пор дуб ежегодно вырастает на полметра, а то и больше, по диаметру же ствол утолщается всего лишь на несколько миллиметров. </a:t>
            </a:r>
          </a:p>
        </p:txBody>
      </p:sp>
      <p:pic>
        <p:nvPicPr>
          <p:cNvPr id="5" name="Содержимое 4" descr="600_oak-tree-autumn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285728"/>
            <a:ext cx="4038600" cy="3028950"/>
          </a:xfrm>
        </p:spPr>
      </p:pic>
      <p:pic>
        <p:nvPicPr>
          <p:cNvPr id="6" name="Содержимое 5" descr="04-1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7818" y="285728"/>
            <a:ext cx="3352795" cy="3000397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Дуб - мощное крепкое дерево, издавна считавшийся самым крепким и могучим деревом и отождествлялся с силой, мудростью и здоровьем.</a:t>
            </a:r>
            <a:br>
              <a:rPr lang="ru-RU" sz="2400" dirty="0" smtClean="0"/>
            </a:br>
            <a:r>
              <a:rPr lang="ru-RU" sz="2400" dirty="0" smtClean="0"/>
              <a:t>Самым старым дубом в Европе считается  дуб, растущий в небольшой деревне </a:t>
            </a:r>
            <a:r>
              <a:rPr lang="ru-RU" sz="2400" dirty="0" err="1" smtClean="0"/>
              <a:t>Стелмуже</a:t>
            </a:r>
            <a:r>
              <a:rPr lang="ru-RU" sz="2400" dirty="0" smtClean="0"/>
              <a:t> в  Литве. Возраст дерева 1500 лет, высота - 23 метра, на уровне человеческой груди его диаметр достигает 4 метров. Дуб по-прежнему зелен.</a:t>
            </a:r>
            <a:endParaRPr lang="ru-RU" sz="2400" dirty="0"/>
          </a:p>
        </p:txBody>
      </p:sp>
      <p:pic>
        <p:nvPicPr>
          <p:cNvPr id="5" name="Содержимое 4" descr="topsensation-96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4810" y="3643314"/>
            <a:ext cx="3881967" cy="2911475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71942"/>
          </a:xfrm>
        </p:spPr>
        <p:txBody>
          <a:bodyPr>
            <a:normAutofit/>
          </a:bodyPr>
          <a:lstStyle/>
          <a:p>
            <a:r>
              <a:rPr lang="ru-RU" sz="2000" dirty="0"/>
              <a:t>Древние славяне вырезали статуи </a:t>
            </a:r>
            <a:r>
              <a:rPr lang="ru-RU" sz="2000" dirty="0" smtClean="0"/>
              <a:t>Перуна </a:t>
            </a:r>
            <a:r>
              <a:rPr lang="ru-RU" sz="2000" dirty="0"/>
              <a:t>— бога грома и молний — непременно из дуба (его так и называли </a:t>
            </a:r>
            <a:r>
              <a:rPr lang="ru-RU" sz="2000" dirty="0" err="1" smtClean="0"/>
              <a:t>Перуново</a:t>
            </a:r>
            <a:r>
              <a:rPr lang="ru-RU" sz="2000" dirty="0" smtClean="0"/>
              <a:t>  дерево). </a:t>
            </a:r>
            <a:r>
              <a:rPr lang="ru-RU" sz="2000" dirty="0"/>
              <a:t>А перед вырезанным идолом жгли </a:t>
            </a:r>
            <a:r>
              <a:rPr lang="ru-RU" sz="2000" dirty="0" smtClean="0"/>
              <a:t>огонь , </a:t>
            </a:r>
            <a:r>
              <a:rPr lang="ru-RU" sz="2000" dirty="0"/>
              <a:t>добытый трением дубовых палочек. Этот огонь ежегодно возобновлялся </a:t>
            </a:r>
            <a:r>
              <a:rPr lang="ru-RU" sz="2000" dirty="0" smtClean="0"/>
              <a:t>в Иванову ночь.</a:t>
            </a:r>
            <a:r>
              <a:rPr lang="ru-RU" sz="2000" dirty="0"/>
              <a:t>  Согласно древнему славянскому мифу, еще до сотворения мира, когда не было ни Земли, ни Неба, в синем море находился огромный дуб, на котором сидели два голубя. Они спустились на дно моря и достали песок, камни и звезды. Из них и были созданы Земля и Небо.</a:t>
            </a:r>
            <a:br>
              <a:rPr lang="ru-RU" sz="2000" dirty="0"/>
            </a:br>
            <a:r>
              <a:rPr lang="ru-RU" sz="2000" dirty="0"/>
              <a:t> На Руси дуб выступал в роли охранителя: из дубов создавали засеки – раскинутые на сотни верст цепи поваленных деревьев. Засеки становились труднопреодолимой преградой на пути </a:t>
            </a:r>
            <a:r>
              <a:rPr lang="ru-RU" sz="2000" dirty="0" smtClean="0"/>
              <a:t>движения монгольской </a:t>
            </a:r>
            <a:r>
              <a:rPr lang="ru-RU" sz="2000" dirty="0"/>
              <a:t>конницы, а спустя столетия – танковых немецких дивизий.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5" name="Содержимое 4" descr="druidry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8662" y="3643314"/>
            <a:ext cx="4000528" cy="2928958"/>
          </a:xfrm>
        </p:spPr>
      </p:pic>
      <p:pic>
        <p:nvPicPr>
          <p:cNvPr id="6" name="Содержимое 5" descr="perun7516_2_30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2198" y="3571876"/>
            <a:ext cx="2618620" cy="3009904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14620"/>
            <a:ext cx="6786578" cy="414338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Военные используют </a:t>
            </a:r>
            <a:r>
              <a:rPr lang="ru-RU" sz="2400" dirty="0"/>
              <a:t>изображения дубового венка или дубовой ветви как символ воинской силы и </a:t>
            </a:r>
            <a:r>
              <a:rPr lang="ru-RU" sz="2400" dirty="0" smtClean="0"/>
              <a:t>доблести. </a:t>
            </a:r>
            <a:r>
              <a:rPr lang="ru-RU" sz="2400" dirty="0"/>
              <a:t>Э</a:t>
            </a:r>
            <a:r>
              <a:rPr lang="ru-RU" sz="2400" dirty="0" smtClean="0"/>
              <a:t>ти элементы присутствуют </a:t>
            </a:r>
            <a:r>
              <a:rPr lang="ru-RU" sz="2400" dirty="0"/>
              <a:t>в военной униформе, на орденах, медалях и знаках отличия целого ряда европейских </a:t>
            </a:r>
            <a:r>
              <a:rPr lang="ru-RU" sz="2400" dirty="0" smtClean="0"/>
              <a:t>армий.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5" name="Содержимое 4" descr="08-10-2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8662" y="428604"/>
            <a:ext cx="2667000" cy="2628900"/>
          </a:xfrm>
        </p:spPr>
      </p:pic>
      <p:pic>
        <p:nvPicPr>
          <p:cNvPr id="6" name="Содержимое 5" descr="f6c3b51ae9182ea4bb50b5103945118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86446" y="928670"/>
            <a:ext cx="2333627" cy="2143130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0"/>
            <a:ext cx="5943584" cy="6858000"/>
          </a:xfrm>
        </p:spPr>
        <p:txBody>
          <a:bodyPr>
            <a:normAutofit/>
          </a:bodyPr>
          <a:lstStyle/>
          <a:p>
            <a:r>
              <a:rPr lang="ru-RU" sz="2400" dirty="0"/>
              <a:t>Изображения дуба можно увидеть на </a:t>
            </a:r>
            <a:r>
              <a:rPr lang="ru-RU" sz="2400" dirty="0" smtClean="0"/>
              <a:t>гербах </a:t>
            </a:r>
            <a:r>
              <a:rPr lang="ru-RU" sz="2400" dirty="0"/>
              <a:t>городов. </a:t>
            </a:r>
            <a:r>
              <a:rPr lang="ru-RU" sz="2400" dirty="0" smtClean="0"/>
              <a:t>В </a:t>
            </a:r>
            <a:r>
              <a:rPr lang="ru-RU" sz="2400" dirty="0"/>
              <a:t>1882 году дубовая ветвь была включена в Большой государственный герб </a:t>
            </a:r>
            <a:r>
              <a:rPr lang="ru-RU" sz="2400" dirty="0" smtClean="0"/>
              <a:t>России. Как </a:t>
            </a:r>
            <a:r>
              <a:rPr lang="ru-RU" sz="2400" dirty="0"/>
              <a:t>символ могущества и благородства, </a:t>
            </a:r>
            <a:r>
              <a:rPr lang="ru-RU" sz="2400" dirty="0" smtClean="0"/>
              <a:t>изображение дуба, входило </a:t>
            </a:r>
            <a:r>
              <a:rPr lang="ru-RU" sz="2400" dirty="0"/>
              <a:t>в гербы </a:t>
            </a:r>
            <a:r>
              <a:rPr lang="ru-RU" sz="2400" dirty="0" smtClean="0"/>
              <a:t>многих </a:t>
            </a:r>
            <a:r>
              <a:rPr lang="ru-RU" sz="2400" dirty="0"/>
              <a:t>российских </a:t>
            </a:r>
            <a:r>
              <a:rPr lang="ru-RU" sz="2400" dirty="0" smtClean="0"/>
              <a:t>дворян. </a:t>
            </a:r>
            <a:endParaRPr lang="ru-RU" sz="2400" dirty="0"/>
          </a:p>
        </p:txBody>
      </p:sp>
      <p:pic>
        <p:nvPicPr>
          <p:cNvPr id="5" name="Содержимое 4" descr="ger2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5728"/>
            <a:ext cx="2467475" cy="2911475"/>
          </a:xfrm>
        </p:spPr>
      </p:pic>
      <p:pic>
        <p:nvPicPr>
          <p:cNvPr id="6" name="Содержимое 5" descr="i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3857628"/>
            <a:ext cx="2286016" cy="2428892"/>
          </a:xfr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/>
          </a:bodyPr>
          <a:lstStyle/>
          <a:p>
            <a:r>
              <a:rPr lang="ru-RU" sz="2400" dirty="0"/>
              <a:t>Дуб - символ мужского начала (в то время как берёза - женского). Могучий, крепкий, выносливый - всё это качества настоящего воина, храброго и сильного мужчины.</a:t>
            </a:r>
          </a:p>
        </p:txBody>
      </p:sp>
      <p:pic>
        <p:nvPicPr>
          <p:cNvPr id="3" name="Содержимое 3" descr="22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67744" y="2617518"/>
            <a:ext cx="5113263" cy="383567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295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МАОУ «СОШ № 92», г. Тюмень</vt:lpstr>
      <vt:lpstr>Дуб -это род листопадных или вечнозелёных деревьев семейства буковых. Плод его- это жёлудь, частично заключённый в чашеобразную деревянистую плюску. Дуб растёт медленно, сначала (до 80 лет) — сильнее в высоту, позднее — в толщину. Наблюдая за дубом, лесоводы давно узнали, что, например, в первые годы он растет очень медленно, осторожно, как бы чего-то опасаясь. В это время дуб, готовясь к многовековой жизни, строит себе надежный "фундамент", пуская глубоко в землю толстые корни. Только с 8-10-летнего возраста начинается формирование надземной части - ствола и ветвей. С этих пор дуб ежегодно вырастает на полметра, а то и больше, по диаметру же ствол утолщается всего лишь на несколько миллиметров. </vt:lpstr>
      <vt:lpstr>Дуб - мощное крепкое дерево, издавна считавшийся самым крепким и могучим деревом и отождествлялся с силой, мудростью и здоровьем. Самым старым дубом в Европе считается  дуб, растущий в небольшой деревне Стелмуже в  Литве. Возраст дерева 1500 лет, высота - 23 метра, на уровне человеческой груди его диаметр достигает 4 метров. Дуб по-прежнему зелен.</vt:lpstr>
      <vt:lpstr>Древние славяне вырезали статуи Перуна — бога грома и молний — непременно из дуба (его так и называли Перуново  дерево). А перед вырезанным идолом жгли огонь , добытый трением дубовых палочек. Этот огонь ежегодно возобновлялся в Иванову ночь.  Согласно древнему славянскому мифу, еще до сотворения мира, когда не было ни Земли, ни Неба, в синем море находился огромный дуб, на котором сидели два голубя. Они спустились на дно моря и достали песок, камни и звезды. Из них и были созданы Земля и Небо.  На Руси дуб выступал в роли охранителя: из дубов создавали засеки – раскинутые на сотни верст цепи поваленных деревьев. Засеки становились труднопреодолимой преградой на пути движения монгольской конницы, а спустя столетия – танковых немецких дивизий. </vt:lpstr>
      <vt:lpstr>Военные используют изображения дубового венка или дубовой ветви как символ воинской силы и доблести. Эти элементы присутствуют в военной униформе, на орденах, медалях и знаках отличия целого ряда европейских армий. </vt:lpstr>
      <vt:lpstr>Изображения дуба можно увидеть на гербах городов. В 1882 году дубовая ветвь была включена в Большой государственный герб России. Как символ могущества и благородства, изображение дуба, входило в гербы многих российских дворян. </vt:lpstr>
      <vt:lpstr>Дуб - символ мужского начала (в то время как берёза - женского). Могучий, крепкий, выносливый - всё это качества настоящего воина, храброго и сильного мужчины.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Денюков Денис 3 «В»</dc:title>
  <dc:creator>Den</dc:creator>
  <cp:lastModifiedBy>Глухарева Светлана В</cp:lastModifiedBy>
  <cp:revision>14</cp:revision>
  <dcterms:created xsi:type="dcterms:W3CDTF">2014-01-14T16:27:34Z</dcterms:created>
  <dcterms:modified xsi:type="dcterms:W3CDTF">2016-01-28T06:45:54Z</dcterms:modified>
</cp:coreProperties>
</file>