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1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1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59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3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57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7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0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0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9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0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2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0CD5-3378-4B32-AD3E-4D725D0A815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D0C307-2309-4EB7-BC9A-03CDD4D6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4514" y="0"/>
            <a:ext cx="864128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 в цифрах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6297" y="4734342"/>
            <a:ext cx="9125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«А» класса</a:t>
            </a:r>
          </a:p>
          <a:p>
            <a:pPr algn="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25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Чашкова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</a:p>
          <a:p>
            <a:pPr algn="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Семенихина М.Р.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6771" y="1580298"/>
            <a:ext cx="10248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Артобстрелы в блокадном Ленинграде были ежедневными: иногда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атаковали город по несколько раз в день. Люди прятались от бомбежек в подвалах домов. 17 августа 1943 года Ленинград подвергся самому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длительному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обстрелу за всю блокаду. Он длился 13 часов 14 минут, в течение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немцы сбросили на город 2 тысячи снарядов. Жители блокадного Ленин-града признавались, что в их головах еще долго звучал шум вражеских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самолетов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разрывающихся снарядов.</a:t>
            </a:r>
          </a:p>
        </p:txBody>
      </p:sp>
    </p:spTree>
    <p:extLst>
      <p:ext uri="{BB962C8B-B14F-4D97-AF65-F5344CB8AC3E}">
        <p14:creationId xmlns:p14="http://schemas.microsoft.com/office/powerpoint/2010/main" val="19359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63752"/>
            <a:ext cx="4252084" cy="3401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9600" y="1040818"/>
            <a:ext cx="6299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сентябрю 1941 года численность населения Ленинграда и его пригородов составляла около 2,9 миллиона человек. Блокада Ленинграда, по разным оценкам, унесла жизни от 600 тысяч до 1,5 миллиона жителей города.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фашистских бомбежек погибли лишь 3% людей, остальные 97% -  от голода: ежедневно от истощения умирали около 4 тысяч человек.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8994" y="813138"/>
            <a:ext cx="8699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запасы еды закончились, люди стали употреблять в пищу жмых,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обойный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клей, кожаные ремни и ботинки. На улицах города лежали мертвые тела: это считалось обычной ситуацией. Зачастую, когда в семьях кто-то умирал, людям приходилось хоронить своих родственников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94" y="3886022"/>
            <a:ext cx="8775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095" y="1468273"/>
            <a:ext cx="11117151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сентября 1941 года открылась Дорога жизни - единственная магистраль, связывающая осажденный город со страной. </a:t>
            </a:r>
            <a:endParaRPr lang="ru-RU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Дорога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жизни, проложенная по льду Ладожского озера, спасла Ленинград: по ней в город доставили около 1 миллиона 615 тысяч тонн грузов - продовольствия, горючего и одежды. </a:t>
            </a:r>
            <a:endParaRPr lang="ru-RU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блокады по трассе через Ладогу из Ленинграда эвакуировали более миллиона человек.</a:t>
            </a:r>
            <a:endParaRPr lang="ru-RU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9910" y="548919"/>
            <a:ext cx="5143500" cy="600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блокады в Ленинграде родились 95 тысяч детей.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выжили, в Педиатрическом институте города организовали ферму из трех породистых коров, чтобы дети могли получать свежее молоко: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большинстве случаев у молодых матерей молока не было.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159131"/>
            <a:ext cx="4718050" cy="339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246415"/>
            <a:ext cx="5715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881" y="1263385"/>
            <a:ext cx="9931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голод и жесточайшие условия жизни ленинградцы готовы были отдать последнее для фронта, чтобы ускорить победу советских войск. Каждый день от 300 до 700 жителей города сдавали кровь для раненых в госпиталях, передавая полученную материальную компенсацию в фонд обороны. Впоследствии на эти деньги будет построен самолет «Ленинградский донор». Всего за время блокады ленинградцы сдали для фронтовиков 144 тысячи литра крови.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500" y="1139379"/>
            <a:ext cx="812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369788"/>
            <a:ext cx="95631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Блокада Ленинграда стала самым тяжелым испытанием для жителей города за всю историю Северной столицы. В осажденном городе, по разным оценкам, погибло до половины населения Ленинграда. У выживших не было сил даже оплакивать покойников: одни были предельно истощены, другие - серьезно ранены.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562243"/>
            <a:ext cx="5270500" cy="29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544" y="3713162"/>
            <a:ext cx="8928100" cy="300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 голоду, холоду и постоянным бомбежкам, люди находили в себе мужество, чтобы выстоять и одержать победу над фашистами. Судить о том, что пришлось пережить жителям осажденного города в те страшные годы, можно по статистическим данным - языку цифр блокадного Ленинграда.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19" y="219419"/>
            <a:ext cx="66865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80" y="3499524"/>
            <a:ext cx="9548501" cy="3053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4431" y="276136"/>
            <a:ext cx="960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 длилась ровно 872 дня. 18 января - 76-я годовщина прорыва военной блокады Ленинграда. В этот день в 1943 году в ходе операции «Искра» войска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Ленинградского фронтов прорвали блокадное кольцо, в которое фашистские войска сжимали город с 8 сентября 1941 года.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прорыва стала восстановленная связь осажденного Ленинграда с Большой землей. К этому дню в городе оставалось около 800 тысяч человек. Полностью блокада была снята 27 января 1944 года.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300" y="2040362"/>
            <a:ext cx="8890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Подавляющее большинство ленинградцев погибло от голода, а не в результате бомбежек и артобстрелов. Когда началась блокада, продовольственных запасов в городе оставалось на 1-2 месяца, например, зерна и муки - на 35 суток, сахара 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60.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177" r="9341" b="8117"/>
          <a:stretch/>
        </p:blipFill>
        <p:spPr>
          <a:xfrm>
            <a:off x="7518400" y="4159782"/>
            <a:ext cx="3331177" cy="2495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0"/>
            <a:ext cx="2919413" cy="26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r="51750"/>
          <a:stretch/>
        </p:blipFill>
        <p:spPr bwMode="auto">
          <a:xfrm>
            <a:off x="520700" y="2063463"/>
            <a:ext cx="5541963" cy="2958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8399" y="824291"/>
            <a:ext cx="5676901" cy="543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блокады жители города получали ежедневно только хлеб, остальные продукты выдавали раз в 10 дней. Нормы выдачи зависели от возраста и профессии ленинградца. 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маленькая пайка была у служащих, иждивенцев и детей - 125 г в ноябре 1941 года, к концу блокады они получали 300-400 г хлеба. Рабочим горячих цехов выдавали по 600-700 г хлеба, а в самые «голодные» месяцы - 375-450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7100" y="1400294"/>
            <a:ext cx="419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результате постоянных вражеских бомбежек и артобстрелов в Ленинграде было полностью и частично разрушено большое количество зданий: фабрик, заводов, школ, памятников архитектуры.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4"/>
          <a:stretch/>
        </p:blipFill>
        <p:spPr bwMode="auto">
          <a:xfrm>
            <a:off x="1320800" y="1967353"/>
            <a:ext cx="5208789" cy="2836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16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0" y="177797"/>
            <a:ext cx="4902200" cy="31835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0500" y="3367814"/>
            <a:ext cx="106426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блокады в городе продолжали работать кинотеатры, библиотеки, радио. Оповещение жителей проходило по радиосвязи, для этого было установлено 1500 громкоговорителей.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символов блокады стал метроном. Прибор, используемый музыкантами как ориентир для точного ритма, транслировался по радио во время налетов. Быстрый ритм означал воздушную тревогу, медленный - отбой. Метроном вошел в историю блокады Ленинграда как культурный памятник сопротивления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42164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31" y="4157046"/>
            <a:ext cx="4914199" cy="24263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0062" y="424431"/>
            <a:ext cx="103749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долгие месяцы блокады фашисты сбросили на Ленинград 150 тысяч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тяжелых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артиллерийских снарядов и свыше 107 тысяч зажигательных и фугасных бомб. Они разрушили 3 тысячи зданий, а повредили больше 7 тысяч. Все главные памятники города уцелели: ленинградцы спрятали их, укрыв мешками с песком и фанерными щитами. Некоторые скульптуры - например, из Летнего сада и коней с Аничкова моста - сняли с пьедесталов и зарыли в землю до окончания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833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</cp:revision>
  <dcterms:created xsi:type="dcterms:W3CDTF">2019-01-30T12:43:44Z</dcterms:created>
  <dcterms:modified xsi:type="dcterms:W3CDTF">2019-01-31T06:50:12Z</dcterms:modified>
</cp:coreProperties>
</file>