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6" r:id="rId4"/>
    <p:sldId id="272" r:id="rId5"/>
    <p:sldId id="257" r:id="rId6"/>
    <p:sldId id="267" r:id="rId7"/>
    <p:sldId id="273" r:id="rId8"/>
    <p:sldId id="258" r:id="rId9"/>
    <p:sldId id="268" r:id="rId10"/>
    <p:sldId id="259" r:id="rId11"/>
    <p:sldId id="260" r:id="rId12"/>
    <p:sldId id="271" r:id="rId13"/>
    <p:sldId id="275" r:id="rId14"/>
    <p:sldId id="261" r:id="rId15"/>
    <p:sldId id="262" r:id="rId16"/>
    <p:sldId id="263" r:id="rId17"/>
    <p:sldId id="264" r:id="rId18"/>
    <p:sldId id="269" r:id="rId19"/>
    <p:sldId id="265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73.jpeg"/><Relationship Id="rId7" Type="http://schemas.openxmlformats.org/officeDocument/2006/relationships/image" Target="../media/image7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70.jpeg"/><Relationship Id="rId10" Type="http://schemas.openxmlformats.org/officeDocument/2006/relationships/image" Target="../media/image66.jpeg"/><Relationship Id="rId4" Type="http://schemas.openxmlformats.org/officeDocument/2006/relationships/image" Target="../media/image68.jpeg"/><Relationship Id="rId9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4632" cy="1470025"/>
          </a:xfrm>
        </p:spPr>
        <p:txBody>
          <a:bodyPr/>
          <a:lstStyle/>
          <a:p>
            <a:r>
              <a:rPr lang="ru-RU" dirty="0" smtClean="0"/>
              <a:t>(кроссворды, ребусы, лото)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Автор-составитель: учитель начальных классов Гриценко Евгения Андреевна МБОУ Саранпаульская СОШ филиал Щекурьинская начальная школа с группой детского сада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37053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Занимательный материал для занятий по мансийскому языку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льцо 2"/>
          <p:cNvSpPr/>
          <p:nvPr/>
        </p:nvSpPr>
        <p:spPr>
          <a:xfrm>
            <a:off x="2987824" y="699083"/>
            <a:ext cx="3384376" cy="47525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0511" y="3075347"/>
            <a:ext cx="1859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13" y="5283770"/>
            <a:ext cx="59388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6338" y="2613682"/>
            <a:ext cx="323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НТР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"/>
          <p:cNvSpPr/>
          <p:nvPr/>
        </p:nvSpPr>
        <p:spPr>
          <a:xfrm>
            <a:off x="2936172" y="764704"/>
            <a:ext cx="3456384" cy="4968552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9" y="309833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0268" y="2775165"/>
            <a:ext cx="185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рсик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75" y="5954369"/>
            <a:ext cx="593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8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Public\Pictures\Sample Pictures\CL-3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844824"/>
            <a:ext cx="1962150" cy="239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536623" y="980728"/>
            <a:ext cx="610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ildlife.by/upload/medialibrary/26f/26feff06157797ac6faad22fbb1cfe8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73" y="1412776"/>
            <a:ext cx="3960440" cy="2447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68081" y="548680"/>
            <a:ext cx="1454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,,,,</a:t>
            </a:r>
            <a:endParaRPr lang="ru-RU" sz="9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74" y="4149080"/>
            <a:ext cx="59388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60" y="5013176"/>
            <a:ext cx="59388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1" y="1716170"/>
            <a:ext cx="5938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788024" y="1484784"/>
            <a:ext cx="432048" cy="144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17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28" y="1131753"/>
            <a:ext cx="5938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900363"/>
            <a:ext cx="5938837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3861048"/>
            <a:ext cx="5938837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37" y="1560835"/>
            <a:ext cx="5307856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918309" y="1560835"/>
            <a:ext cx="315491" cy="13468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65938" y="891675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/>
              <a:t>,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000108"/>
            <a:ext cx="5938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938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46" y="4293096"/>
            <a:ext cx="5938837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214942" y="2143116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5938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0361"/>
            <a:ext cx="5938837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55082"/>
            <a:ext cx="5938837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53380"/>
              </p:ext>
            </p:extLst>
          </p:nvPr>
        </p:nvGraphicFramePr>
        <p:xfrm>
          <a:off x="2195736" y="1628800"/>
          <a:ext cx="4968552" cy="4248471"/>
        </p:xfrm>
        <a:graphic>
          <a:graphicData uri="http://schemas.openxmlformats.org/drawingml/2006/table">
            <a:tbl>
              <a:tblPr firstRow="1" firstCol="1" bandRow="1"/>
              <a:tblGrid>
                <a:gridCol w="1762388"/>
                <a:gridCol w="1569508"/>
                <a:gridCol w="1636656"/>
              </a:tblGrid>
              <a:tr h="141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Лапанты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Аньтын               палум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Пумтослуп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Хосвой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Щехри-хохри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Сэриваруп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Хомлахакве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Лёмвой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Нимсар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эква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65425" y="1760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87739"/>
            <a:ext cx="186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лото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836712"/>
            <a:ext cx="468052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Мань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уйит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Насекомые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6" name="Рисунок 5" descr="https://kartinki.detki.today/wp-content/uploads/2017/07/belyj-fon77-850x8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28604"/>
            <a:ext cx="1224136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rintonic.ru/uploads/images/2016/03/14/img_56e661555b1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1368152" cy="114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dn.forum.worldofwarplanes.ru/wowp/ru/uploads/monthly_03_2018/post-4095553-0-50898600-152092435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1296144" cy="116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openclipart.org/image/800px/svg_to_png/282111/149838971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714488"/>
            <a:ext cx="1512168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.1a.lv/images/rich_texts/products/gludeklis/Electrolux/EDB5220/e/dd/sada/ss/8nuloof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214818"/>
            <a:ext cx="1314449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printonic.ru/uploads/images/2016/03/14/.tmb/thumb_img_56e660f4af99f_resize_900_50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1368152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red ladybug isolated on the white Ð¤Ð¾ÑÐ¾ ÑÐ¾ ÑÑÐ¾ÐºÐ° - 1531457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28934"/>
            <a:ext cx="1571636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Public\Pictures\Sample Pictures\koma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1314450" cy="99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alarmingproducts.com/pics/FW989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500702"/>
            <a:ext cx="1403261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663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43482"/>
              </p:ext>
            </p:extLst>
          </p:nvPr>
        </p:nvGraphicFramePr>
        <p:xfrm>
          <a:off x="2195736" y="1628800"/>
          <a:ext cx="4968552" cy="4248471"/>
        </p:xfrm>
        <a:graphic>
          <a:graphicData uri="http://schemas.openxmlformats.org/drawingml/2006/table">
            <a:tbl>
              <a:tblPr firstRow="1" firstCol="1" bandRow="1"/>
              <a:tblGrid>
                <a:gridCol w="1762388"/>
                <a:gridCol w="1569508"/>
                <a:gridCol w="1636656"/>
              </a:tblGrid>
              <a:tr h="141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Лапанты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Аньтын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палум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Пумтослуп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Хосвой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Щехри-хохри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Сэриваруп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Хомлахакве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Лёмвой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Нимсар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эква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65425" y="1760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4075" y="0"/>
            <a:ext cx="479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Лото. Ответы.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s://kartinki.detki.today/wp-content/uploads/2017/07/belyj-fon77-850x8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55918"/>
            <a:ext cx="1224136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rintonic.ru/uploads/images/2016/03/14/img_56e661555b1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0538"/>
            <a:ext cx="1368152" cy="114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dn.forum.worldofwarplanes.ru/wowp/ru/uploads/monthly_03_2018/post-4095553-0-50898600-152092435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65" y="1760538"/>
            <a:ext cx="1296144" cy="116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penclipart.org/image/800px/svg_to_png/282111/149838971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1512168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.1a.lv/images/rich_texts/products/gludeklis/Electrolux/EDB5220/e/dd/sada/ss/8nuloof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1314449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rintonic.ru/uploads/images/2016/03/14/.tmb/thumb_img_56e660f4af99f_resize_900_50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65" y="3278111"/>
            <a:ext cx="1368152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alarmingproducts.com/pics/FW989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47" y="4653136"/>
            <a:ext cx="1403261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Public\Pictures\Sample Pictures\koma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1314450" cy="99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red ladybug isolated on the white Ð¤Ð¾ÑÐ¾ ÑÐ¾ ÑÑÐ¾ÐºÐ° - 1531457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643446"/>
            <a:ext cx="1571636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480179" y="847295"/>
            <a:ext cx="432519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Мань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уйит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Насекомые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9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6293" y="108217"/>
            <a:ext cx="2081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Лото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25911"/>
              </p:ext>
            </p:extLst>
          </p:nvPr>
        </p:nvGraphicFramePr>
        <p:xfrm>
          <a:off x="2356506" y="1760538"/>
          <a:ext cx="4968552" cy="4258818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728192"/>
                <a:gridCol w="158417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Люль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Выгыр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пункуп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лахс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Русь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Няльсин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Янк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панкуп</a:t>
                      </a: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лахс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Сэныг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Охсар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Хальтыт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Панх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5425" y="1760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829167"/>
            <a:ext cx="39604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Лахсыт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Грибы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Public\Pictures\Sample Pictures\Boucl014770708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3143248"/>
            <a:ext cx="136815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useostorianaturaletrieste.it/wp-content/uploads/2017/10/F-19-Leccinum-versipel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15240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Public\Pictures\Sample Pictures\0701w-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12192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Public\Pictures\Sample Pictures\suillus-granulatus-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42934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blagodatmir.ru/upload/shop/765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57826"/>
            <a:ext cx="1505322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Public\Pictures\Sample Pictures\dd_trytovik_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71942"/>
            <a:ext cx="1380576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get-pdb/1366542/77f2376b-b532-488d-81fe-fd1093627bda/s1200?webp=fal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496"/>
            <a:ext cx="1368152" cy="1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eamcdn-a.akamaihd.net/steamcommunity/public/images/avatars/d7/d712bc2a229d6735ce0f734c5fe6a472d4852d59_medium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572008"/>
            <a:ext cx="1505322" cy="10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Public\Pictures\Sample Pictures\1377274985_59697_html_m1610215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785926"/>
            <a:ext cx="1322879" cy="113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7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9499" y="2636912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9539" y="2645296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9579" y="2636912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9619" y="2636912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9023" y="2655315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9103" y="2645296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9063" y="2645296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9539" y="2357264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9539" y="2924944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9659" y="2348880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9659" y="2060848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9659" y="2946260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7333" y="3234292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88722" y="3533978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27293" y="3242822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62003" y="3244877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25394" y="3246380"/>
            <a:ext cx="34745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http://3.bp.blogspot.com/-8MYcd0Eg_oM/VO4SoHPOUtI/AAAAAAAABY8/6HCR-X4rF0A/s1600/148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743887" cy="190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www.internationaltoys.com/media/catalog/product/cache/1/image/9df78eab33525d08d6e5fb8d27136e95/1/6/164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04864"/>
            <a:ext cx="1809750" cy="183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ds04.infourok.ru/uploads/ex/12e1/000d45c8-122d86a3/img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32" y="4286256"/>
            <a:ext cx="1653427" cy="173833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7215206" y="3714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928926" y="5643578"/>
            <a:ext cx="37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7" name="Рисунок 26" descr="https://www.purmuseum.ru/uploads/images/catalogs/atnograf/%D0%BD%D0%B2-634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68" y="4297941"/>
            <a:ext cx="1896102" cy="172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0"/>
            <a:ext cx="5569283" cy="16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76256" y="5643578"/>
            <a:ext cx="64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0986" y="3637344"/>
            <a:ext cx="73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858030" y="2596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38716" y="1987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589659" y="1691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3927933" y="3193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400" y="60522"/>
            <a:ext cx="56457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Лото. Ответы.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32159"/>
              </p:ext>
            </p:extLst>
          </p:nvPr>
        </p:nvGraphicFramePr>
        <p:xfrm>
          <a:off x="2356506" y="1760538"/>
          <a:ext cx="4968552" cy="4258818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728192"/>
                <a:gridCol w="158417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Люль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Выгыр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пункуп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лахс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Русь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Няльсин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Янк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панкуп</a:t>
                      </a: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лахс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Сэныг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Охсар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Хальтыт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лахс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Панх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5425" y="1760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Public\Pictures\Sample Pictures\Boucl014770708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1368152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ublic\Pictures\Sample Pictures\1377274985_59697_html_m16102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59294"/>
            <a:ext cx="1322879" cy="113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ublic\Pictures\Sample Pictures\suillus-granulatus-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74" y="3222501"/>
            <a:ext cx="142934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Public\Pictures\Sample Pictures\dd_trytovik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2104"/>
            <a:ext cx="1380576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Public\Pictures\Sample Pictures\0701w-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32" y="1863874"/>
            <a:ext cx="12192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get-pdb/1366542/77f2376b-b532-488d-81fe-fd1093627bda/s1200?webp=fals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59295"/>
            <a:ext cx="1368152" cy="1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blagodatmir.ru/upload/shop/7659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222104"/>
            <a:ext cx="1505322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teamcdn-a.akamaihd.net/steamcommunity/public/images/avatars/d7/d712bc2a229d6735ce0f734c5fe6a472d4852d59_medium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59294"/>
            <a:ext cx="1505322" cy="10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museostorianaturaletrieste.it/wp-content/uploads/2017/10/F-19-Leccinum-versipell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13" y="1863874"/>
            <a:ext cx="152400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167844" y="836712"/>
            <a:ext cx="35407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Лахсыт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Грибы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86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Улыбающееся солнц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1683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01" y="656572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144713"/>
            <a:ext cx="593883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11163"/>
            <a:ext cx="5938837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5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984685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8533" y="20771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0771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1259" y="20771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1299" y="2081683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0703" y="20771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07167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0783" y="2076694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0823" y="2083674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2584" y="2978711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2371706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632" y="265973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1447" y="2975819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1407" y="2978711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9672" y="2980702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4143381"/>
            <a:ext cx="360040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3571876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3286124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385762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00863" y="2083674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77351" y="2645352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80783" y="1767032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80783" y="3609565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80783" y="148876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80783" y="2364726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76515" y="329694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80783" y="2969584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0783" y="38975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20743" y="3890691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40823" y="38975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1045" y="3298266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38114" y="265973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88371" y="265973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65824" y="2659738"/>
            <a:ext cx="360040" cy="293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48411" y="265973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17311" y="4178723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60703" y="3897597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17311" y="4491678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45943" y="3295511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0823" y="3298266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20743" y="3304330"/>
            <a:ext cx="36004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3" name="Рисунок 42" descr="http://illustrators.ru/uploads/illustration/image/97571/main_97571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51" y="321680"/>
            <a:ext cx="1729591" cy="158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https://im0-tub-ru.yandex.net/i?id=786172e926850a034a776b2bb45fa9ed&amp;n=13&amp;exp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21680"/>
            <a:ext cx="1493823" cy="122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https://png.pngtree.com/element_origin_min_pic/16/07/20/22578f916ccddd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92" y="2649488"/>
            <a:ext cx="15049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https://png.pngtree.com/element_origin_min_pic/00/00/00/00568e42d3cc1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7" y="2292617"/>
            <a:ext cx="12858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 descr="http://xn--80aeegleao0afjmb9p.xn--p1ai/sites/default/files/files/image/1003_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51" y="4635694"/>
            <a:ext cx="18192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http://knikolsk.rnlomov.pnzreg.ru/files/kuvaknikolsk_nlomov_pnzreg_ru/20_03_20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47" y="-57974"/>
            <a:ext cx="190595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Public\Pictures\Sample Pictures\KOSHEN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63" y="5002213"/>
            <a:ext cx="1389870" cy="13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1110" y="3328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29954" y="1304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915192" y="3541785"/>
            <a:ext cx="3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794969" y="5761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690551" y="1459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73447" y="935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726424" y="5939910"/>
            <a:ext cx="612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58" name="Рисунок 57" descr="http://www.100book.ru/b12844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0" y="4199149"/>
            <a:ext cx="1342618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Рисунок 58" descr="http://newbookshop.ru/pictures/102035178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27" y="5157192"/>
            <a:ext cx="1630399" cy="11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/>
          <p:cNvSpPr txBox="1"/>
          <p:nvPr/>
        </p:nvSpPr>
        <p:spPr>
          <a:xfrm>
            <a:off x="1719519" y="533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437144" y="6030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428860" y="17859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428992" y="1714488"/>
            <a:ext cx="15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4929189" y="1214422"/>
            <a:ext cx="42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2000232" y="29289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071802" y="27146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 flipH="1">
            <a:off x="4571999" y="2643182"/>
            <a:ext cx="2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4214810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3929058" y="3857628"/>
            <a:ext cx="15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 flipH="1">
            <a:off x="4500562" y="3571876"/>
            <a:ext cx="3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038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388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3"/>
            <a:ext cx="59388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144713"/>
            <a:ext cx="593883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2475"/>
            <a:ext cx="59388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mirgif.com/mal/jemocii/jemocii_9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31778"/>
            <a:ext cx="1872208" cy="211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ернил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1872208" cy="1839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348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0937" y="245836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0857" y="246862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0897" y="246862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1553" y="245665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0817" y="246862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60390" y="304941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0479" y="276138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0777" y="246862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0737" y="246862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89806" y="2468626"/>
            <a:ext cx="360040" cy="2927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0817" y="276138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0817" y="188214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3490" y="1890592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0737" y="2168624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0737" y="3049431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49846" y="276138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0817" y="214510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30857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30857" y="420154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03652" y="156185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0977" y="1887397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03652" y="217018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90012" y="304941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29972" y="304941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30857" y="304941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90897" y="304941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30857" y="3913514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30857" y="3625482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30857" y="333745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36049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503757" y="4249333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00814" y="3655424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03757" y="394345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03757" y="3346633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81030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45382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21085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297573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62014" y="4489578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670817" y="5353674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0817" y="5065642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547086" y="4770722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41070" y="5033272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536669" y="392541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49773" y="4201546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70817" y="477761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9" name="Рисунок 48" descr="https://openclipart.org/image/2400px/svg_to_png/173504/Crow-by-Ron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39" y="157679"/>
            <a:ext cx="12954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 descr="http://www.taenos.com/img/ITIS/Bonasa/Ruffed-Grouse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47" y="5432339"/>
            <a:ext cx="16002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https://im0-tub-ru.yandex.net/i?id=803318805306110cce1fc4f07273846a&amp;n=13&amp;exp=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93" y="3880203"/>
            <a:ext cx="1693002" cy="132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 descr="https://www.toyway.ru/upload/iblock/3fd/51061_pap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83" y="157679"/>
            <a:ext cx="14859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http://d17ese100x1uvo.cloudfront.net/attached_images/110788/a95d897a50a48eef28929e8885b01ef24c0b21c5/large.jpg?149598250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7679"/>
            <a:ext cx="1428748" cy="119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 descr="https://mir-s3-cdn-cf.behance.net/projects/202/14014527.5484e91dd84f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93" y="2034608"/>
            <a:ext cx="169300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 descr="http://winter-birds.narod.ru/foto/lagopus_lagopus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9" y="1738132"/>
            <a:ext cx="14859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 descr="https://4.bp.blogspot.com/-HnFcTcLr0WM/WeivNWPGM0I/AAAAAAAABWg/TIsiCNhzsZUNM0fyieBGWrEFQMtNigvvwCLcBGAs/s640/a17-Grus-gru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08" y="5343795"/>
            <a:ext cx="1404561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Прямоугольник 59"/>
          <p:cNvSpPr/>
          <p:nvPr/>
        </p:nvSpPr>
        <p:spPr>
          <a:xfrm>
            <a:off x="7651312" y="156185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71750" y="156185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60869" y="156185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503757" y="1561850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4" name="Рисунок 63" descr="https://st2.depositphotos.com/1634428/9353/v/950/depositphotos_93535620-stock-illustration-capercaillie-wood-grous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3228122"/>
            <a:ext cx="1587858" cy="155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 descr="https://www.locopoco.com/ProductImages/119000/original/1372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74" y="118882"/>
            <a:ext cx="1533525" cy="113417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Box 66"/>
          <p:cNvSpPr txBox="1"/>
          <p:nvPr/>
        </p:nvSpPr>
        <p:spPr>
          <a:xfrm>
            <a:off x="3457888" y="2156326"/>
            <a:ext cx="42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3678760" y="1602500"/>
            <a:ext cx="15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3150773" y="6266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310777" y="88372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 flipH="1">
            <a:off x="4477593" y="1621679"/>
            <a:ext cx="5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6162520" y="1269550"/>
            <a:ext cx="2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1491981" y="4304912"/>
            <a:ext cx="26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5445758" y="1483767"/>
            <a:ext cx="23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2426381" y="2588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5738855" y="2122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7080947" y="883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714876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5100680" y="1074698"/>
            <a:ext cx="70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7442220" y="3095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60967" y="47776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390591" y="41727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3194583" y="36231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4590265" y="4172798"/>
            <a:ext cx="5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8162069" y="6081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90" name="Рисунок 89" descr="http://printonic.ru/uploads/images/2016/03/14/.tmb/thumb_img_56e65be87a864_resize_900_500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4" y="4962276"/>
            <a:ext cx="149542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Прямоугольник 49"/>
          <p:cNvSpPr/>
          <p:nvPr/>
        </p:nvSpPr>
        <p:spPr>
          <a:xfrm>
            <a:off x="2132108" y="772597"/>
            <a:ext cx="172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91" name="Рисунок 90" descr="http://images-on-off.com/images/35/kartinkiteterev-50021c4c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4674244"/>
            <a:ext cx="149384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1209348" y="5821116"/>
            <a:ext cx="9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809578" y="56248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5072066" y="27146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836477" y="2525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4736107" y="1849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748931" y="211269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4722759" y="24188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4726085" y="2718240"/>
            <a:ext cx="34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3660984" y="24331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3991079" y="24043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4337004" y="240011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5214942" y="2710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5067248" y="240432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5374941" y="23873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5756994" y="23899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6175743" y="23873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8401" y="184371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3999472" y="210445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3983751" y="27398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4008636" y="3011899"/>
            <a:ext cx="31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5760479" y="27039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5754226" y="297730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6143360" y="15128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6538279" y="15128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0" name="TextBox 109"/>
          <p:cNvSpPr txBox="1"/>
          <p:nvPr/>
        </p:nvSpPr>
        <p:spPr>
          <a:xfrm>
            <a:off x="6899649" y="152126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4732895" y="444892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4730592" y="473007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14" name="TextBox 113"/>
          <p:cNvSpPr txBox="1"/>
          <p:nvPr/>
        </p:nvSpPr>
        <p:spPr>
          <a:xfrm>
            <a:off x="4710905" y="4984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4721157" y="53130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16" name="TextBox 115"/>
          <p:cNvSpPr txBox="1"/>
          <p:nvPr/>
        </p:nvSpPr>
        <p:spPr>
          <a:xfrm>
            <a:off x="2513143" y="44489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2885756" y="44551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8" name="TextBox 117"/>
          <p:cNvSpPr txBox="1"/>
          <p:nvPr/>
        </p:nvSpPr>
        <p:spPr>
          <a:xfrm>
            <a:off x="3173300" y="4448928"/>
            <a:ext cx="33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3560754" y="444892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0" name="TextBox 119"/>
          <p:cNvSpPr txBox="1"/>
          <p:nvPr/>
        </p:nvSpPr>
        <p:spPr>
          <a:xfrm>
            <a:off x="3953797" y="44374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4319577" y="4437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5072066" y="445516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5724611" y="1555683"/>
            <a:ext cx="3600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12110" y="1515033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254509" y="15257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7677283" y="15257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27" name="TextBox 126"/>
          <p:cNvSpPr txBox="1"/>
          <p:nvPr/>
        </p:nvSpPr>
        <p:spPr>
          <a:xfrm>
            <a:off x="6155594" y="18330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28" name="TextBox 127"/>
          <p:cNvSpPr txBox="1"/>
          <p:nvPr/>
        </p:nvSpPr>
        <p:spPr>
          <a:xfrm>
            <a:off x="6159547" y="211269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29" name="TextBox 128"/>
          <p:cNvSpPr txBox="1"/>
          <p:nvPr/>
        </p:nvSpPr>
        <p:spPr>
          <a:xfrm>
            <a:off x="3559982" y="38621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3577852" y="416089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3573914" y="4716421"/>
            <a:ext cx="36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3556648" y="499262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6560347" y="2738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5059428" y="297730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5402410" y="29681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6194600" y="297730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6544102" y="29881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39" name="TextBox 138"/>
          <p:cNvSpPr txBox="1"/>
          <p:nvPr/>
        </p:nvSpPr>
        <p:spPr>
          <a:xfrm>
            <a:off x="6527587" y="32801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40" name="TextBox 139"/>
          <p:cNvSpPr txBox="1"/>
          <p:nvPr/>
        </p:nvSpPr>
        <p:spPr>
          <a:xfrm>
            <a:off x="6521839" y="3577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6490012" y="38847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6540352" y="418139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143" name="TextBox 142"/>
          <p:cNvSpPr txBox="1"/>
          <p:nvPr/>
        </p:nvSpPr>
        <p:spPr>
          <a:xfrm>
            <a:off x="5061586" y="328609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44" name="TextBox 143"/>
          <p:cNvSpPr txBox="1"/>
          <p:nvPr/>
        </p:nvSpPr>
        <p:spPr>
          <a:xfrm>
            <a:off x="5064843" y="361477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5075057" y="388020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46" name="TextBox 145"/>
          <p:cNvSpPr txBox="1"/>
          <p:nvPr/>
        </p:nvSpPr>
        <p:spPr>
          <a:xfrm>
            <a:off x="5083216" y="41248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4912841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912938"/>
            <a:ext cx="592613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8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246</Words>
  <Application>Microsoft Office PowerPoint</Application>
  <PresentationFormat>Экран (4:3)</PresentationFormat>
  <Paragraphs>288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(кроссворды, ребусы, лото)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ВанютаТС</cp:lastModifiedBy>
  <cp:revision>108</cp:revision>
  <dcterms:created xsi:type="dcterms:W3CDTF">2018-11-06T17:16:12Z</dcterms:created>
  <dcterms:modified xsi:type="dcterms:W3CDTF">2019-01-23T07:17:36Z</dcterms:modified>
</cp:coreProperties>
</file>