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8" r:id="rId5"/>
    <p:sldId id="267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79681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Пятиминутка по безопасности дорожного движения</a:t>
            </a:r>
            <a:endParaRPr lang="ru-RU" sz="32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05800" cy="114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Тема: «Велосипед  и  дорожное  движение»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762000" y="2286000"/>
            <a:ext cx="7924800" cy="3840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Работу выполнила учитель начальных классов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МОУ СШ № 82 Дзержинского района Волгограда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Пипенко Светлана Анатольевна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808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Безопасность и защита велосипедиста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457200" y="1066801"/>
            <a:ext cx="3429000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Экипировка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2209799"/>
          </a:xfrm>
        </p:spPr>
        <p:txBody>
          <a:bodyPr>
            <a:normAutofit fontScale="55000" lnSpcReduction="20000"/>
          </a:bodyPr>
          <a:lstStyle/>
          <a:p>
            <a:r>
              <a:rPr lang="ru-RU" sz="2500" b="0" dirty="0" smtClean="0">
                <a:latin typeface="Times New Roman" pitchFamily="18" charset="0"/>
                <a:cs typeface="Times New Roman" pitchFamily="18" charset="0"/>
              </a:rPr>
              <a:t>Велосипед должен иметь исправный тормоз, руль и звуковой сигнал. Должен быть оборудован спереди световозвращателем или фонарём белого цвета (для движения в тёмное время суток и в условиях недостаточной видимости), сзади - световозвращателем или фонарём красного цвета, а с каждой боковой стороны - световозвращателем оранжевого или красного цвета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велосипедист должен хорошо знать строение велосипеда.</a:t>
            </a:r>
            <a:endParaRPr lang="ru-RU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6106" y="1524001"/>
            <a:ext cx="3762375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429000"/>
            <a:ext cx="6019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343400"/>
            <a:ext cx="121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808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 должен знать каждый велосипедист!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360487"/>
          </a:xfrm>
        </p:spPr>
        <p:txBody>
          <a:bodyPr>
            <a:normAutofit fontScale="55000" lnSpcReduction="20000"/>
          </a:bodyPr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Управлять велосипедом при перемещении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дорогам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разрешается лицам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моложе 14 лет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Лица моложе 14 лет могут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ездить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на велосипеде в тех местах, где нет движения автомобильного транспорта - на закрытых площадках во дворе, на стадионах, в парках и в других безопасных местах.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Дорожные знаки для велосипедистов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1" y="3048000"/>
            <a:ext cx="3682206" cy="286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2362200"/>
            <a:ext cx="434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04800"/>
            <a:ext cx="1143000" cy="129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685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Сигналы, подаваемые велосипедистом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066801"/>
            <a:ext cx="7467600" cy="91440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Перед началом движения, поворотом и торможением подавай соответствующие сигналы рукой.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Перед любым манёвром убедись в его безопасности и не создавай помех другим участникам движения.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362200"/>
            <a:ext cx="716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1524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808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Велосипедисты обязаны спешиться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стать пешеходом при пересечении дороги по пешеходному переходу.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00200"/>
            <a:ext cx="7620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51054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Задание 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25907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ты велосипедист или мечтаешь им быть, сделай книжку-памятку (справочник)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«Что должен знать велосипедист !»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4724400"/>
            <a:ext cx="8229600" cy="14017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685800"/>
            <a:ext cx="3276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57912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57912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57912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210</Words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Пятиминутка по безопасности дорожного движения</vt:lpstr>
      <vt:lpstr>Безопасность и защита велосипедиста</vt:lpstr>
      <vt:lpstr>Это должен знать каждый велосипедист!</vt:lpstr>
      <vt:lpstr>Сигналы, подаваемые велосипедистом</vt:lpstr>
      <vt:lpstr> Велосипедисты обязаны спешиться и стать пешеходом при пересечении дороги по пешеходному переходу.</vt:lpstr>
      <vt:lpstr>Задание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Калькулятор</cp:lastModifiedBy>
  <cp:revision>51</cp:revision>
  <dcterms:modified xsi:type="dcterms:W3CDTF">2019-01-02T10:02:59Z</dcterms:modified>
</cp:coreProperties>
</file>