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8" r:id="rId4"/>
    <p:sldId id="289" r:id="rId5"/>
    <p:sldId id="275" r:id="rId6"/>
    <p:sldId id="256" r:id="rId7"/>
    <p:sldId id="284" r:id="rId8"/>
    <p:sldId id="287" r:id="rId9"/>
    <p:sldId id="264" r:id="rId10"/>
    <p:sldId id="285" r:id="rId11"/>
    <p:sldId id="288" r:id="rId12"/>
    <p:sldId id="281" r:id="rId13"/>
    <p:sldId id="290" r:id="rId14"/>
    <p:sldId id="282" r:id="rId15"/>
    <p:sldId id="286" r:id="rId16"/>
    <p:sldId id="28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F4719-95C2-48E5-B807-C3FFD264BE9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ED3FD0-128A-45FE-9715-E0D9C9C3E85B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Цель занятия:</a:t>
          </a:r>
        </a:p>
        <a:p>
          <a:endParaRPr lang="ru-RU" kern="1200" dirty="0"/>
        </a:p>
      </dgm:t>
    </dgm:pt>
    <dgm:pt modelId="{406B956C-3E78-4EDA-97E6-000D277E0BDD}" type="parTrans" cxnId="{269B6467-0F08-4129-AF02-C132F1DD9A87}">
      <dgm:prSet/>
      <dgm:spPr/>
      <dgm:t>
        <a:bodyPr/>
        <a:lstStyle/>
        <a:p>
          <a:endParaRPr lang="ru-RU"/>
        </a:p>
      </dgm:t>
    </dgm:pt>
    <dgm:pt modelId="{FE050A1C-E265-45E8-A581-537B7874FD0E}" type="sibTrans" cxnId="{269B6467-0F08-4129-AF02-C132F1DD9A87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AB51B68-A175-435E-B3D3-B6CF28F9E455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Освоение новых знаний и умений создавать трёхмерные объекты в КОМПАС3Д;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A02A689-A6DE-42EB-A5AC-5BAB0E90A4F4}" type="parTrans" cxnId="{08147FC7-7001-4389-A53E-80C2C938678B}">
      <dgm:prSet/>
      <dgm:spPr/>
      <dgm:t>
        <a:bodyPr/>
        <a:lstStyle/>
        <a:p>
          <a:endParaRPr lang="ru-RU"/>
        </a:p>
      </dgm:t>
    </dgm:pt>
    <dgm:pt modelId="{769BA395-8642-40A3-883E-747DE94B5A33}" type="sibTrans" cxnId="{08147FC7-7001-4389-A53E-80C2C938678B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7010F10F-768D-4D8E-9627-4E4A9BFC69F0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качества  детали «Вал».</a:t>
          </a:r>
        </a:p>
      </dgm:t>
    </dgm:pt>
    <dgm:pt modelId="{91D77FA7-6D67-48FF-99A9-8A117C532E47}" type="parTrans" cxnId="{5F56A82B-1679-4DDA-96F0-E512CEE78006}">
      <dgm:prSet/>
      <dgm:spPr/>
      <dgm:t>
        <a:bodyPr/>
        <a:lstStyle/>
        <a:p>
          <a:endParaRPr lang="ru-RU"/>
        </a:p>
      </dgm:t>
    </dgm:pt>
    <dgm:pt modelId="{E3FBA6C2-AEBB-4703-96C3-BF8AB29E07B1}" type="sibTrans" cxnId="{5F56A82B-1679-4DDA-96F0-E512CEE78006}">
      <dgm:prSet/>
      <dgm:spPr>
        <a:solidFill>
          <a:schemeClr val="accent2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4150FA8-CBFA-4B32-B8D9-5B7DEF7B3364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Воспитание профессионально важных качеств личности: 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Самоконтроль; 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Внимательность; 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Усидчивость.</a:t>
          </a:r>
        </a:p>
      </dgm:t>
    </dgm:pt>
    <dgm:pt modelId="{187C93F8-E7D5-43EC-9981-1E2B913B1990}" type="parTrans" cxnId="{AD18734E-B9AC-44EA-A1C7-A34824C6075A}">
      <dgm:prSet/>
      <dgm:spPr/>
      <dgm:t>
        <a:bodyPr/>
        <a:lstStyle/>
        <a:p>
          <a:endParaRPr lang="ru-RU"/>
        </a:p>
      </dgm:t>
    </dgm:pt>
    <dgm:pt modelId="{6331FE1E-588A-4181-B4C2-37ED7CDA8110}" type="sibTrans" cxnId="{AD18734E-B9AC-44EA-A1C7-A34824C6075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3631F5F-0E85-4FBC-902A-E8317079D816}" type="pres">
      <dgm:prSet presAssocID="{1F9F4719-95C2-48E5-B807-C3FFD264BE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D65D0-DC69-438B-9042-77022CD8DF5E}" type="pres">
      <dgm:prSet presAssocID="{1F9F4719-95C2-48E5-B807-C3FFD264BE93}" presName="dummyMaxCanvas" presStyleCnt="0">
        <dgm:presLayoutVars/>
      </dgm:prSet>
      <dgm:spPr/>
    </dgm:pt>
    <dgm:pt modelId="{C7639C4F-1494-4F95-8C9B-1041D54F0D3B}" type="pres">
      <dgm:prSet presAssocID="{1F9F4719-95C2-48E5-B807-C3FFD264BE93}" presName="FourNodes_1" presStyleLbl="node1" presStyleIdx="0" presStyleCnt="4" custScaleX="93141" custScaleY="57330" custLinFactNeighborX="-4056" custLinFactNeighborY="-24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C33CC-CC8C-465C-A2A6-F430CFF2B1F4}" type="pres">
      <dgm:prSet presAssocID="{1F9F4719-95C2-48E5-B807-C3FFD264BE93}" presName="FourNodes_2" presStyleLbl="node1" presStyleIdx="1" presStyleCnt="4" custLinFactNeighborX="-2299" custLinFactNeighborY="-13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C916B-549D-4E63-8336-89189CC8A28E}" type="pres">
      <dgm:prSet presAssocID="{1F9F4719-95C2-48E5-B807-C3FFD264BE93}" presName="FourNodes_3" presStyleLbl="node1" presStyleIdx="2" presStyleCnt="4" custScaleY="46440" custLinFactNeighborX="-1611" custLinFactNeighborY="-4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26ACA-5264-46AF-BCC5-B4FB3B896231}" type="pres">
      <dgm:prSet presAssocID="{1F9F4719-95C2-48E5-B807-C3FFD264BE93}" presName="FourNodes_4" presStyleLbl="node1" presStyleIdx="3" presStyleCnt="4" custScaleY="185487" custLinFactNeighborX="-1048" custLinFactNeighborY="-37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BC3F-4813-4818-AD85-8AE274EC2941}" type="pres">
      <dgm:prSet presAssocID="{1F9F4719-95C2-48E5-B807-C3FFD264BE93}" presName="FourConn_1-2" presStyleLbl="fgAccFollowNode1" presStyleIdx="0" presStyleCnt="3" custLinFactNeighborX="-66107" custLinFactNeighborY="4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6A9F-B1A3-47A5-9AF3-882ABF0E455E}" type="pres">
      <dgm:prSet presAssocID="{1F9F4719-95C2-48E5-B807-C3FFD264BE93}" presName="FourConn_2-3" presStyleLbl="fgAccFollowNode1" presStyleIdx="1" presStyleCnt="3" custLinFactNeighborX="-38485" custLinFactNeighborY="-43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244B9-1A4E-4330-A539-1648E2617EB9}" type="pres">
      <dgm:prSet presAssocID="{1F9F4719-95C2-48E5-B807-C3FFD264BE93}" presName="FourConn_3-4" presStyleLbl="fgAccFollowNode1" presStyleIdx="2" presStyleCnt="3" custLinFactNeighborX="-33632" custLinFactNeighborY="-98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79D0A-8844-40FA-B468-FFEF629A7791}" type="pres">
      <dgm:prSet presAssocID="{1F9F4719-95C2-48E5-B807-C3FFD264BE9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B9524-7799-4F89-B172-A6EAFC7F44C9}" type="pres">
      <dgm:prSet presAssocID="{1F9F4719-95C2-48E5-B807-C3FFD264BE9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F755A-AAAB-465D-B5B6-269CBE352CA3}" type="pres">
      <dgm:prSet presAssocID="{1F9F4719-95C2-48E5-B807-C3FFD264BE9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CA095-EE61-4DF9-A42E-B109908DE824}" type="pres">
      <dgm:prSet presAssocID="{1F9F4719-95C2-48E5-B807-C3FFD264BE9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18734E-B9AC-44EA-A1C7-A34824C6075A}" srcId="{1F9F4719-95C2-48E5-B807-C3FFD264BE93}" destId="{84150FA8-CBFA-4B32-B8D9-5B7DEF7B3364}" srcOrd="3" destOrd="0" parTransId="{187C93F8-E7D5-43EC-9981-1E2B913B1990}" sibTransId="{6331FE1E-588A-4181-B4C2-37ED7CDA8110}"/>
    <dgm:cxn modelId="{CB7AC48E-0F3A-45B4-AE0E-AABFBBF2536A}" type="presOf" srcId="{54ED3FD0-128A-45FE-9715-E0D9C9C3E85B}" destId="{3F879D0A-8844-40FA-B468-FFEF629A7791}" srcOrd="1" destOrd="0" presId="urn:microsoft.com/office/officeart/2005/8/layout/vProcess5"/>
    <dgm:cxn modelId="{EE7721CF-305F-43F3-93A6-FC41432D82B6}" type="presOf" srcId="{FE050A1C-E265-45E8-A581-537B7874FD0E}" destId="{D6E4BC3F-4813-4818-AD85-8AE274EC2941}" srcOrd="0" destOrd="0" presId="urn:microsoft.com/office/officeart/2005/8/layout/vProcess5"/>
    <dgm:cxn modelId="{9668598B-FF7A-4F58-9B5F-37DF248AE69E}" type="presOf" srcId="{84150FA8-CBFA-4B32-B8D9-5B7DEF7B3364}" destId="{43726ACA-5264-46AF-BCC5-B4FB3B896231}" srcOrd="0" destOrd="0" presId="urn:microsoft.com/office/officeart/2005/8/layout/vProcess5"/>
    <dgm:cxn modelId="{184F8456-CB35-42A2-A1FB-824CBD67FBBF}" type="presOf" srcId="{769BA395-8642-40A3-883E-747DE94B5A33}" destId="{BF106A9F-B1A3-47A5-9AF3-882ABF0E455E}" srcOrd="0" destOrd="0" presId="urn:microsoft.com/office/officeart/2005/8/layout/vProcess5"/>
    <dgm:cxn modelId="{C56E1131-961F-4166-AB86-9AE48BAD9130}" type="presOf" srcId="{7010F10F-768D-4D8E-9627-4E4A9BFC69F0}" destId="{835F755A-AAAB-465D-B5B6-269CBE352CA3}" srcOrd="1" destOrd="0" presId="urn:microsoft.com/office/officeart/2005/8/layout/vProcess5"/>
    <dgm:cxn modelId="{B0CEE25E-8237-4F2F-9EEB-0A833FFC9DAC}" type="presOf" srcId="{1F9F4719-95C2-48E5-B807-C3FFD264BE93}" destId="{E3631F5F-0E85-4FBC-902A-E8317079D816}" srcOrd="0" destOrd="0" presId="urn:microsoft.com/office/officeart/2005/8/layout/vProcess5"/>
    <dgm:cxn modelId="{C5093053-E92D-4EC5-BAF7-19E301FAD43D}" type="presOf" srcId="{84150FA8-CBFA-4B32-B8D9-5B7DEF7B3364}" destId="{DE9CA095-EE61-4DF9-A42E-B109908DE824}" srcOrd="1" destOrd="0" presId="urn:microsoft.com/office/officeart/2005/8/layout/vProcess5"/>
    <dgm:cxn modelId="{388F340E-15AF-4B95-A3E0-C3070A8EA6C0}" type="presOf" srcId="{54ED3FD0-128A-45FE-9715-E0D9C9C3E85B}" destId="{C7639C4F-1494-4F95-8C9B-1041D54F0D3B}" srcOrd="0" destOrd="0" presId="urn:microsoft.com/office/officeart/2005/8/layout/vProcess5"/>
    <dgm:cxn modelId="{B9AE1B3D-8A21-4A6B-8B92-73AEE9D41776}" type="presOf" srcId="{EAB51B68-A175-435E-B3D3-B6CF28F9E455}" destId="{12AC33CC-CC8C-465C-A2A6-F430CFF2B1F4}" srcOrd="0" destOrd="0" presId="urn:microsoft.com/office/officeart/2005/8/layout/vProcess5"/>
    <dgm:cxn modelId="{71E7F2FC-BC70-483B-B636-CC9052527C2A}" type="presOf" srcId="{7010F10F-768D-4D8E-9627-4E4A9BFC69F0}" destId="{770C916B-549D-4E63-8336-89189CC8A28E}" srcOrd="0" destOrd="0" presId="urn:microsoft.com/office/officeart/2005/8/layout/vProcess5"/>
    <dgm:cxn modelId="{08147FC7-7001-4389-A53E-80C2C938678B}" srcId="{1F9F4719-95C2-48E5-B807-C3FFD264BE93}" destId="{EAB51B68-A175-435E-B3D3-B6CF28F9E455}" srcOrd="1" destOrd="0" parTransId="{3A02A689-A6DE-42EB-A5AC-5BAB0E90A4F4}" sibTransId="{769BA395-8642-40A3-883E-747DE94B5A33}"/>
    <dgm:cxn modelId="{269B6467-0F08-4129-AF02-C132F1DD9A87}" srcId="{1F9F4719-95C2-48E5-B807-C3FFD264BE93}" destId="{54ED3FD0-128A-45FE-9715-E0D9C9C3E85B}" srcOrd="0" destOrd="0" parTransId="{406B956C-3E78-4EDA-97E6-000D277E0BDD}" sibTransId="{FE050A1C-E265-45E8-A581-537B7874FD0E}"/>
    <dgm:cxn modelId="{E1FA7801-222A-4868-9605-A34A8B35EEF5}" type="presOf" srcId="{E3FBA6C2-AEBB-4703-96C3-BF8AB29E07B1}" destId="{1C3244B9-1A4E-4330-A539-1648E2617EB9}" srcOrd="0" destOrd="0" presId="urn:microsoft.com/office/officeart/2005/8/layout/vProcess5"/>
    <dgm:cxn modelId="{5F56A82B-1679-4DDA-96F0-E512CEE78006}" srcId="{1F9F4719-95C2-48E5-B807-C3FFD264BE93}" destId="{7010F10F-768D-4D8E-9627-4E4A9BFC69F0}" srcOrd="2" destOrd="0" parTransId="{91D77FA7-6D67-48FF-99A9-8A117C532E47}" sibTransId="{E3FBA6C2-AEBB-4703-96C3-BF8AB29E07B1}"/>
    <dgm:cxn modelId="{E7192548-FEDD-4857-A117-752E587DB27B}" type="presOf" srcId="{EAB51B68-A175-435E-B3D3-B6CF28F9E455}" destId="{4E9B9524-7799-4F89-B172-A6EAFC7F44C9}" srcOrd="1" destOrd="0" presId="urn:microsoft.com/office/officeart/2005/8/layout/vProcess5"/>
    <dgm:cxn modelId="{7658AEA2-9B2F-459F-B696-763D9DE922AA}" type="presParOf" srcId="{E3631F5F-0E85-4FBC-902A-E8317079D816}" destId="{08BD65D0-DC69-438B-9042-77022CD8DF5E}" srcOrd="0" destOrd="0" presId="urn:microsoft.com/office/officeart/2005/8/layout/vProcess5"/>
    <dgm:cxn modelId="{EA92B066-C607-43D7-A13C-A7C995854943}" type="presParOf" srcId="{E3631F5F-0E85-4FBC-902A-E8317079D816}" destId="{C7639C4F-1494-4F95-8C9B-1041D54F0D3B}" srcOrd="1" destOrd="0" presId="urn:microsoft.com/office/officeart/2005/8/layout/vProcess5"/>
    <dgm:cxn modelId="{017378A4-7816-4CF2-A7B5-FDFD2DD0FA84}" type="presParOf" srcId="{E3631F5F-0E85-4FBC-902A-E8317079D816}" destId="{12AC33CC-CC8C-465C-A2A6-F430CFF2B1F4}" srcOrd="2" destOrd="0" presId="urn:microsoft.com/office/officeart/2005/8/layout/vProcess5"/>
    <dgm:cxn modelId="{5E46C0AA-D15F-4C75-A725-5BD7FF9D066E}" type="presParOf" srcId="{E3631F5F-0E85-4FBC-902A-E8317079D816}" destId="{770C916B-549D-4E63-8336-89189CC8A28E}" srcOrd="3" destOrd="0" presId="urn:microsoft.com/office/officeart/2005/8/layout/vProcess5"/>
    <dgm:cxn modelId="{2D3C11E2-F81A-42B0-AD89-3DAAE24E9A9D}" type="presParOf" srcId="{E3631F5F-0E85-4FBC-902A-E8317079D816}" destId="{43726ACA-5264-46AF-BCC5-B4FB3B896231}" srcOrd="4" destOrd="0" presId="urn:microsoft.com/office/officeart/2005/8/layout/vProcess5"/>
    <dgm:cxn modelId="{3DA507D5-E0C6-4C0D-AA28-98755D4D7C69}" type="presParOf" srcId="{E3631F5F-0E85-4FBC-902A-E8317079D816}" destId="{D6E4BC3F-4813-4818-AD85-8AE274EC2941}" srcOrd="5" destOrd="0" presId="urn:microsoft.com/office/officeart/2005/8/layout/vProcess5"/>
    <dgm:cxn modelId="{1527561D-5991-4399-A9DD-0F0B8D3D5B5C}" type="presParOf" srcId="{E3631F5F-0E85-4FBC-902A-E8317079D816}" destId="{BF106A9F-B1A3-47A5-9AF3-882ABF0E455E}" srcOrd="6" destOrd="0" presId="urn:microsoft.com/office/officeart/2005/8/layout/vProcess5"/>
    <dgm:cxn modelId="{ED0F9248-F868-4DBD-AB5A-C2FCFDEFA7E4}" type="presParOf" srcId="{E3631F5F-0E85-4FBC-902A-E8317079D816}" destId="{1C3244B9-1A4E-4330-A539-1648E2617EB9}" srcOrd="7" destOrd="0" presId="urn:microsoft.com/office/officeart/2005/8/layout/vProcess5"/>
    <dgm:cxn modelId="{EF37EDF4-16AA-4EE8-B7BF-73386438C41A}" type="presParOf" srcId="{E3631F5F-0E85-4FBC-902A-E8317079D816}" destId="{3F879D0A-8844-40FA-B468-FFEF629A7791}" srcOrd="8" destOrd="0" presId="urn:microsoft.com/office/officeart/2005/8/layout/vProcess5"/>
    <dgm:cxn modelId="{B2BE4B87-5A39-4438-A03F-66075C06623F}" type="presParOf" srcId="{E3631F5F-0E85-4FBC-902A-E8317079D816}" destId="{4E9B9524-7799-4F89-B172-A6EAFC7F44C9}" srcOrd="9" destOrd="0" presId="urn:microsoft.com/office/officeart/2005/8/layout/vProcess5"/>
    <dgm:cxn modelId="{F02A2BC8-63D6-4110-B5E6-263D1B5A747E}" type="presParOf" srcId="{E3631F5F-0E85-4FBC-902A-E8317079D816}" destId="{835F755A-AAAB-465D-B5B6-269CBE352CA3}" srcOrd="10" destOrd="0" presId="urn:microsoft.com/office/officeart/2005/8/layout/vProcess5"/>
    <dgm:cxn modelId="{B462EAF3-A46E-4002-8AD3-6B071925B741}" type="presParOf" srcId="{E3631F5F-0E85-4FBC-902A-E8317079D816}" destId="{DE9CA095-EE61-4DF9-A42E-B109908DE8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A4E59-9230-41B6-B5AF-378BCB08590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603A69-897C-4337-901C-E3187CF98ED1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4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Задачи занятия:</a:t>
          </a:r>
          <a:endParaRPr lang="ru-RU" sz="4400" dirty="0"/>
        </a:p>
      </dgm:t>
    </dgm:pt>
    <dgm:pt modelId="{BF108101-9961-4F15-BDE4-F73C5589483E}" type="parTrans" cxnId="{49CF2616-F286-451C-95B2-41FDB71081C0}">
      <dgm:prSet/>
      <dgm:spPr/>
      <dgm:t>
        <a:bodyPr/>
        <a:lstStyle/>
        <a:p>
          <a:endParaRPr lang="ru-RU"/>
        </a:p>
      </dgm:t>
    </dgm:pt>
    <dgm:pt modelId="{570C1B01-4AD3-4F10-87D1-222A074D5E79}" type="sibTrans" cxnId="{49CF2616-F286-451C-95B2-41FDB71081C0}">
      <dgm:prSet/>
      <dgm:spPr/>
      <dgm:t>
        <a:bodyPr/>
        <a:lstStyle/>
        <a:p>
          <a:endParaRPr lang="ru-RU"/>
        </a:p>
      </dgm:t>
    </dgm:pt>
    <dgm:pt modelId="{C53D8F92-E41C-4391-834C-108C9445BFC7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углубить знания о САПР КОМПАС3Д и по видам  КИИ, используемого при контроле качества детали «Вал»;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6A71F-5B2D-4B7C-85CB-9B1DCC086B01}" type="parTrans" cxnId="{3B27D5AF-9F27-460C-87E1-5E0EBDCEB312}">
      <dgm:prSet/>
      <dgm:spPr/>
      <dgm:t>
        <a:bodyPr/>
        <a:lstStyle/>
        <a:p>
          <a:endParaRPr lang="ru-RU"/>
        </a:p>
      </dgm:t>
    </dgm:pt>
    <dgm:pt modelId="{3837293B-A83E-42A3-BFF1-281B4E2896EB}" type="sibTrans" cxnId="{3B27D5AF-9F27-460C-87E1-5E0EBDCEB31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4B9E92C-E3A9-4910-8C18-C05422455C7A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научиться создавать трёхмерные объекты операцией выдавливания;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20D032C-EC32-4D8C-B9FF-F469C811E4F1}" type="parTrans" cxnId="{192F89FD-A73B-4DAB-94CE-EE906FC895B9}">
      <dgm:prSet/>
      <dgm:spPr/>
      <dgm:t>
        <a:bodyPr/>
        <a:lstStyle/>
        <a:p>
          <a:endParaRPr lang="ru-RU"/>
        </a:p>
      </dgm:t>
    </dgm:pt>
    <dgm:pt modelId="{E10DD034-058A-4812-AE3A-BC1A86AC79C9}" type="sibTrans" cxnId="{192F89FD-A73B-4DAB-94CE-EE906FC895B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C21CCCE4-7270-4A1F-8407-588533DFAEC9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воспитывать ответственность, интерес к предмету и профессиональной деятельности;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1DFB3D-5005-4B3C-8432-48A05DC97DBA}" type="parTrans" cxnId="{2ACB471A-F6C4-4CEE-BAEA-6DB7E238884F}">
      <dgm:prSet/>
      <dgm:spPr/>
      <dgm:t>
        <a:bodyPr/>
        <a:lstStyle/>
        <a:p>
          <a:endParaRPr lang="ru-RU"/>
        </a:p>
      </dgm:t>
    </dgm:pt>
    <dgm:pt modelId="{0F500902-265C-4448-82EB-1AACF04EA9C2}" type="sibTrans" cxnId="{2ACB471A-F6C4-4CEE-BAEA-6DB7E238884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752FCAF-4E5B-4948-8864-0D9C1ADAEFAE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формировать умения по решению профессиональных проблем, организации профессиональных коммуникаций.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E672497-34B4-4F9A-8652-F6EE2A5A7162}" type="parTrans" cxnId="{FB331F47-B14D-40FD-9178-8CB14B17559A}">
      <dgm:prSet/>
      <dgm:spPr/>
      <dgm:t>
        <a:bodyPr/>
        <a:lstStyle/>
        <a:p>
          <a:endParaRPr lang="ru-RU"/>
        </a:p>
      </dgm:t>
    </dgm:pt>
    <dgm:pt modelId="{64BE0568-E4C7-4755-AA01-800F136D6580}" type="sibTrans" cxnId="{FB331F47-B14D-40FD-9178-8CB14B17559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59ACE91F-2906-496A-9690-C5C66255523A}">
      <dgm:prSet phldrT="[Текст]" phldr="1"/>
      <dgm:spPr/>
      <dgm:t>
        <a:bodyPr/>
        <a:lstStyle/>
        <a:p>
          <a:endParaRPr lang="ru-RU"/>
        </a:p>
      </dgm:t>
    </dgm:pt>
    <dgm:pt modelId="{CDBE8189-3658-43FC-AC84-3AC53FEA8C6A}" type="parTrans" cxnId="{FBB57D6B-9D4B-46BB-A51A-438EBE0EC6C0}">
      <dgm:prSet/>
      <dgm:spPr/>
      <dgm:t>
        <a:bodyPr/>
        <a:lstStyle/>
        <a:p>
          <a:endParaRPr lang="ru-RU"/>
        </a:p>
      </dgm:t>
    </dgm:pt>
    <dgm:pt modelId="{2E26B7AF-498A-4933-BD93-D77869930267}" type="sibTrans" cxnId="{FBB57D6B-9D4B-46BB-A51A-438EBE0EC6C0}">
      <dgm:prSet/>
      <dgm:spPr/>
      <dgm:t>
        <a:bodyPr/>
        <a:lstStyle/>
        <a:p>
          <a:endParaRPr lang="ru-RU"/>
        </a:p>
      </dgm:t>
    </dgm:pt>
    <dgm:pt modelId="{282EA07F-9FD7-4D8B-9F96-3909DA2745E2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развивать умения описывать алгоритм своих действий языком информатики и проводить визуально-измерительный контроль детали; 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F8C2C4E-D9CC-4EB0-8B02-D65BF646BAFA}" type="parTrans" cxnId="{993D106A-9EE3-475E-8101-D3989B840B5E}">
      <dgm:prSet/>
      <dgm:spPr/>
      <dgm:t>
        <a:bodyPr/>
        <a:lstStyle/>
        <a:p>
          <a:endParaRPr lang="ru-RU"/>
        </a:p>
      </dgm:t>
    </dgm:pt>
    <dgm:pt modelId="{5142729D-34FE-4D8A-879B-415D27E1B335}" type="sibTrans" cxnId="{993D106A-9EE3-475E-8101-D3989B840B5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197776FA-E4CD-478E-A563-CF45F872E624}" type="pres">
      <dgm:prSet presAssocID="{A9EA4E59-9230-41B6-B5AF-378BCB0859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3D144-7517-4E86-8D92-108EB1D13F05}" type="pres">
      <dgm:prSet presAssocID="{74603A69-897C-4337-901C-E3187CF98ED1}" presName="centerShape" presStyleLbl="node0" presStyleIdx="0" presStyleCnt="1" custScaleX="203204" custScaleY="56858" custLinFactNeighborX="866" custLinFactNeighborY="-53155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2872800-A532-44B2-93DF-16A8D296803C}" type="pres">
      <dgm:prSet presAssocID="{C53D8F92-E41C-4391-834C-108C9445BFC7}" presName="node" presStyleLbl="node1" presStyleIdx="0" presStyleCnt="5" custScaleX="220515" custScaleY="81211" custRadScaleRad="105081" custRadScaleInc="-310873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3122314-341D-4E65-A6D2-5CD823274D2D}" type="pres">
      <dgm:prSet presAssocID="{C53D8F92-E41C-4391-834C-108C9445BFC7}" presName="dummy" presStyleCnt="0"/>
      <dgm:spPr/>
    </dgm:pt>
    <dgm:pt modelId="{ECA0BA9A-4C7D-4337-86FB-ACF1838EEB2E}" type="pres">
      <dgm:prSet presAssocID="{3837293B-A83E-42A3-BFF1-281B4E2896EB}" presName="sibTrans" presStyleLbl="sibTrans2D1" presStyleIdx="0" presStyleCnt="5" custScaleX="131122" custLinFactNeighborX="138" custLinFactNeighborY="3136"/>
      <dgm:spPr/>
      <dgm:t>
        <a:bodyPr/>
        <a:lstStyle/>
        <a:p>
          <a:endParaRPr lang="ru-RU"/>
        </a:p>
      </dgm:t>
    </dgm:pt>
    <dgm:pt modelId="{564846AF-87E0-4814-B787-9B6808ECA0F3}" type="pres">
      <dgm:prSet presAssocID="{E4B9E92C-E3A9-4910-8C18-C05422455C7A}" presName="node" presStyleLbl="node1" presStyleIdx="1" presStyleCnt="5" custScaleX="227584" custScaleY="80583" custRadScaleRad="109852" custRadScaleInc="16813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E785787-4C23-4AF8-86AC-4B6351D9AFE3}" type="pres">
      <dgm:prSet presAssocID="{E4B9E92C-E3A9-4910-8C18-C05422455C7A}" presName="dummy" presStyleCnt="0"/>
      <dgm:spPr/>
    </dgm:pt>
    <dgm:pt modelId="{B30693A5-A274-4308-ACBD-A37EF49A37BE}" type="pres">
      <dgm:prSet presAssocID="{E10DD034-058A-4812-AE3A-BC1A86AC79C9}" presName="sibTrans" presStyleLbl="sibTrans2D1" presStyleIdx="1" presStyleCnt="5" custLinFactNeighborX="8581" custLinFactNeighborY="38115"/>
      <dgm:spPr/>
      <dgm:t>
        <a:bodyPr/>
        <a:lstStyle/>
        <a:p>
          <a:endParaRPr lang="ru-RU"/>
        </a:p>
      </dgm:t>
    </dgm:pt>
    <dgm:pt modelId="{6C7FA06D-FBA4-4EC9-8597-B987225A2AC1}" type="pres">
      <dgm:prSet presAssocID="{C21CCCE4-7270-4A1F-8407-588533DFAEC9}" presName="node" presStyleLbl="node1" presStyleIdx="2" presStyleCnt="5" custScaleX="237278" custScaleY="74743" custRadScaleRad="96448" custRadScaleInc="-13037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4A8B3BC5-9049-4225-A3CA-D80FEFBB24DD}" type="pres">
      <dgm:prSet presAssocID="{C21CCCE4-7270-4A1F-8407-588533DFAEC9}" presName="dummy" presStyleCnt="0"/>
      <dgm:spPr/>
    </dgm:pt>
    <dgm:pt modelId="{4B8FCA6C-1742-4806-9857-D04744DDDA8A}" type="pres">
      <dgm:prSet presAssocID="{0F500902-265C-4448-82EB-1AACF04EA9C2}" presName="sibTrans" presStyleLbl="sibTrans2D1" presStyleIdx="2" presStyleCnt="5" custLinFactNeighborX="26134" custLinFactNeighborY="-32048"/>
      <dgm:spPr/>
      <dgm:t>
        <a:bodyPr/>
        <a:lstStyle/>
        <a:p>
          <a:endParaRPr lang="ru-RU"/>
        </a:p>
      </dgm:t>
    </dgm:pt>
    <dgm:pt modelId="{7CE3FD95-399C-439B-A092-D04891AED238}" type="pres">
      <dgm:prSet presAssocID="{9752FCAF-4E5B-4948-8864-0D9C1ADAEFAE}" presName="node" presStyleLbl="node1" presStyleIdx="3" presStyleCnt="5" custScaleX="220316" custScaleY="78559" custRadScaleRad="93007" custRadScaleInc="-16054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3EA21F9-75DE-4755-AFA2-C8A580D4C4EE}" type="pres">
      <dgm:prSet presAssocID="{9752FCAF-4E5B-4948-8864-0D9C1ADAEFAE}" presName="dummy" presStyleCnt="0"/>
      <dgm:spPr/>
    </dgm:pt>
    <dgm:pt modelId="{2A108B8B-9C71-4E1B-9214-B7C0C0BFDD43}" type="pres">
      <dgm:prSet presAssocID="{64BE0568-E4C7-4755-AA01-800F136D6580}" presName="sibTrans" presStyleLbl="sibTrans2D1" presStyleIdx="3" presStyleCnt="5" custLinFactNeighborX="-22861" custLinFactNeighborY="-31786"/>
      <dgm:spPr/>
      <dgm:t>
        <a:bodyPr/>
        <a:lstStyle/>
        <a:p>
          <a:endParaRPr lang="ru-RU"/>
        </a:p>
      </dgm:t>
    </dgm:pt>
    <dgm:pt modelId="{0F658825-FB91-4D7D-B7DB-CE4A5CC24CD3}" type="pres">
      <dgm:prSet presAssocID="{282EA07F-9FD7-4D8B-9F96-3909DA2745E2}" presName="node" presStyleLbl="node1" presStyleIdx="4" presStyleCnt="5" custScaleX="219181" custScaleY="74740" custRadScaleRad="87857" custRadScaleInc="-16414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E2933B7-77B5-4DB7-AED3-773EC16E61DF}" type="pres">
      <dgm:prSet presAssocID="{282EA07F-9FD7-4D8B-9F96-3909DA2745E2}" presName="dummy" presStyleCnt="0"/>
      <dgm:spPr/>
    </dgm:pt>
    <dgm:pt modelId="{4EF49D81-DA4E-412F-8B6F-6B8DCAD9C417}" type="pres">
      <dgm:prSet presAssocID="{5142729D-34FE-4D8A-879B-415D27E1B335}" presName="sibTrans" presStyleLbl="sibTrans2D1" presStyleIdx="4" presStyleCnt="5" custScaleX="140714" custScaleY="84571" custLinFactNeighborX="6177" custLinFactNeighborY="35564"/>
      <dgm:spPr/>
      <dgm:t>
        <a:bodyPr/>
        <a:lstStyle/>
        <a:p>
          <a:endParaRPr lang="ru-RU"/>
        </a:p>
      </dgm:t>
    </dgm:pt>
  </dgm:ptLst>
  <dgm:cxnLst>
    <dgm:cxn modelId="{787A8F99-6E9F-441B-B936-354A16DEDF6F}" type="presOf" srcId="{9752FCAF-4E5B-4948-8864-0D9C1ADAEFAE}" destId="{7CE3FD95-399C-439B-A092-D04891AED238}" srcOrd="0" destOrd="0" presId="urn:microsoft.com/office/officeart/2005/8/layout/radial6"/>
    <dgm:cxn modelId="{49CF2616-F286-451C-95B2-41FDB71081C0}" srcId="{A9EA4E59-9230-41B6-B5AF-378BCB08590F}" destId="{74603A69-897C-4337-901C-E3187CF98ED1}" srcOrd="0" destOrd="0" parTransId="{BF108101-9961-4F15-BDE4-F73C5589483E}" sibTransId="{570C1B01-4AD3-4F10-87D1-222A074D5E79}"/>
    <dgm:cxn modelId="{902275B9-3FE0-4D67-8985-4C7000904068}" type="presOf" srcId="{C53D8F92-E41C-4391-834C-108C9445BFC7}" destId="{12872800-A532-44B2-93DF-16A8D296803C}" srcOrd="0" destOrd="0" presId="urn:microsoft.com/office/officeart/2005/8/layout/radial6"/>
    <dgm:cxn modelId="{3FDD657E-1008-4181-866E-82B81BBF42A6}" type="presOf" srcId="{5142729D-34FE-4D8A-879B-415D27E1B335}" destId="{4EF49D81-DA4E-412F-8B6F-6B8DCAD9C417}" srcOrd="0" destOrd="0" presId="urn:microsoft.com/office/officeart/2005/8/layout/radial6"/>
    <dgm:cxn modelId="{6F8199F8-410F-42D9-8E87-B608DC3C7416}" type="presOf" srcId="{E4B9E92C-E3A9-4910-8C18-C05422455C7A}" destId="{564846AF-87E0-4814-B787-9B6808ECA0F3}" srcOrd="0" destOrd="0" presId="urn:microsoft.com/office/officeart/2005/8/layout/radial6"/>
    <dgm:cxn modelId="{3B27D5AF-9F27-460C-87E1-5E0EBDCEB312}" srcId="{74603A69-897C-4337-901C-E3187CF98ED1}" destId="{C53D8F92-E41C-4391-834C-108C9445BFC7}" srcOrd="0" destOrd="0" parTransId="{5BC6A71F-5B2D-4B7C-85CB-9B1DCC086B01}" sibTransId="{3837293B-A83E-42A3-BFF1-281B4E2896EB}"/>
    <dgm:cxn modelId="{DE19C2B8-0989-4CDA-9DE2-7AD89F498F3F}" type="presOf" srcId="{282EA07F-9FD7-4D8B-9F96-3909DA2745E2}" destId="{0F658825-FB91-4D7D-B7DB-CE4A5CC24CD3}" srcOrd="0" destOrd="0" presId="urn:microsoft.com/office/officeart/2005/8/layout/radial6"/>
    <dgm:cxn modelId="{2ACB471A-F6C4-4CEE-BAEA-6DB7E238884F}" srcId="{74603A69-897C-4337-901C-E3187CF98ED1}" destId="{C21CCCE4-7270-4A1F-8407-588533DFAEC9}" srcOrd="2" destOrd="0" parTransId="{401DFB3D-5005-4B3C-8432-48A05DC97DBA}" sibTransId="{0F500902-265C-4448-82EB-1AACF04EA9C2}"/>
    <dgm:cxn modelId="{E006E542-C416-4791-B1A2-81651615C8DB}" type="presOf" srcId="{74603A69-897C-4337-901C-E3187CF98ED1}" destId="{FCC3D144-7517-4E86-8D92-108EB1D13F05}" srcOrd="0" destOrd="0" presId="urn:microsoft.com/office/officeart/2005/8/layout/radial6"/>
    <dgm:cxn modelId="{FBB57D6B-9D4B-46BB-A51A-438EBE0EC6C0}" srcId="{A9EA4E59-9230-41B6-B5AF-378BCB08590F}" destId="{59ACE91F-2906-496A-9690-C5C66255523A}" srcOrd="1" destOrd="0" parTransId="{CDBE8189-3658-43FC-AC84-3AC53FEA8C6A}" sibTransId="{2E26B7AF-498A-4933-BD93-D77869930267}"/>
    <dgm:cxn modelId="{76249280-7E2B-4A58-BEB0-405B8FE03A67}" type="presOf" srcId="{0F500902-265C-4448-82EB-1AACF04EA9C2}" destId="{4B8FCA6C-1742-4806-9857-D04744DDDA8A}" srcOrd="0" destOrd="0" presId="urn:microsoft.com/office/officeart/2005/8/layout/radial6"/>
    <dgm:cxn modelId="{F2BB4586-2D02-40D1-8C51-24AED7572BCE}" type="presOf" srcId="{3837293B-A83E-42A3-BFF1-281B4E2896EB}" destId="{ECA0BA9A-4C7D-4337-86FB-ACF1838EEB2E}" srcOrd="0" destOrd="0" presId="urn:microsoft.com/office/officeart/2005/8/layout/radial6"/>
    <dgm:cxn modelId="{FB331F47-B14D-40FD-9178-8CB14B17559A}" srcId="{74603A69-897C-4337-901C-E3187CF98ED1}" destId="{9752FCAF-4E5B-4948-8864-0D9C1ADAEFAE}" srcOrd="3" destOrd="0" parTransId="{3E672497-34B4-4F9A-8652-F6EE2A5A7162}" sibTransId="{64BE0568-E4C7-4755-AA01-800F136D6580}"/>
    <dgm:cxn modelId="{86E25EFF-9A8E-4126-8D2A-0C7ED181A130}" type="presOf" srcId="{A9EA4E59-9230-41B6-B5AF-378BCB08590F}" destId="{197776FA-E4CD-478E-A563-CF45F872E624}" srcOrd="0" destOrd="0" presId="urn:microsoft.com/office/officeart/2005/8/layout/radial6"/>
    <dgm:cxn modelId="{45E3E74E-DAF4-48A2-A0DC-B0916706B3DF}" type="presOf" srcId="{C21CCCE4-7270-4A1F-8407-588533DFAEC9}" destId="{6C7FA06D-FBA4-4EC9-8597-B987225A2AC1}" srcOrd="0" destOrd="0" presId="urn:microsoft.com/office/officeart/2005/8/layout/radial6"/>
    <dgm:cxn modelId="{B845F73D-C192-4703-905A-A4147CE55185}" type="presOf" srcId="{64BE0568-E4C7-4755-AA01-800F136D6580}" destId="{2A108B8B-9C71-4E1B-9214-B7C0C0BFDD43}" srcOrd="0" destOrd="0" presId="urn:microsoft.com/office/officeart/2005/8/layout/radial6"/>
    <dgm:cxn modelId="{B283385B-9884-4FD4-ADA4-9516CD1D7E5F}" type="presOf" srcId="{E10DD034-058A-4812-AE3A-BC1A86AC79C9}" destId="{B30693A5-A274-4308-ACBD-A37EF49A37BE}" srcOrd="0" destOrd="0" presId="urn:microsoft.com/office/officeart/2005/8/layout/radial6"/>
    <dgm:cxn modelId="{993D106A-9EE3-475E-8101-D3989B840B5E}" srcId="{74603A69-897C-4337-901C-E3187CF98ED1}" destId="{282EA07F-9FD7-4D8B-9F96-3909DA2745E2}" srcOrd="4" destOrd="0" parTransId="{CF8C2C4E-D9CC-4EB0-8B02-D65BF646BAFA}" sibTransId="{5142729D-34FE-4D8A-879B-415D27E1B335}"/>
    <dgm:cxn modelId="{192F89FD-A73B-4DAB-94CE-EE906FC895B9}" srcId="{74603A69-897C-4337-901C-E3187CF98ED1}" destId="{E4B9E92C-E3A9-4910-8C18-C05422455C7A}" srcOrd="1" destOrd="0" parTransId="{C20D032C-EC32-4D8C-B9FF-F469C811E4F1}" sibTransId="{E10DD034-058A-4812-AE3A-BC1A86AC79C9}"/>
    <dgm:cxn modelId="{DD7CB04F-AA1C-4D36-BD89-662AC00C1476}" type="presParOf" srcId="{197776FA-E4CD-478E-A563-CF45F872E624}" destId="{FCC3D144-7517-4E86-8D92-108EB1D13F05}" srcOrd="0" destOrd="0" presId="urn:microsoft.com/office/officeart/2005/8/layout/radial6"/>
    <dgm:cxn modelId="{81F45F02-20F0-402F-B1A3-B5219C440536}" type="presParOf" srcId="{197776FA-E4CD-478E-A563-CF45F872E624}" destId="{12872800-A532-44B2-93DF-16A8D296803C}" srcOrd="1" destOrd="0" presId="urn:microsoft.com/office/officeart/2005/8/layout/radial6"/>
    <dgm:cxn modelId="{65A90743-4615-49A4-A5B2-E9E4DFE0EF48}" type="presParOf" srcId="{197776FA-E4CD-478E-A563-CF45F872E624}" destId="{F3122314-341D-4E65-A6D2-5CD823274D2D}" srcOrd="2" destOrd="0" presId="urn:microsoft.com/office/officeart/2005/8/layout/radial6"/>
    <dgm:cxn modelId="{731571A5-2EBA-4A4D-8266-0FE3EAA968BD}" type="presParOf" srcId="{197776FA-E4CD-478E-A563-CF45F872E624}" destId="{ECA0BA9A-4C7D-4337-86FB-ACF1838EEB2E}" srcOrd="3" destOrd="0" presId="urn:microsoft.com/office/officeart/2005/8/layout/radial6"/>
    <dgm:cxn modelId="{168E4E88-7C1B-4852-BDBA-AFF1FEE0B354}" type="presParOf" srcId="{197776FA-E4CD-478E-A563-CF45F872E624}" destId="{564846AF-87E0-4814-B787-9B6808ECA0F3}" srcOrd="4" destOrd="0" presId="urn:microsoft.com/office/officeart/2005/8/layout/radial6"/>
    <dgm:cxn modelId="{F1844AAC-DA21-4027-A3CD-1D165118DE6B}" type="presParOf" srcId="{197776FA-E4CD-478E-A563-CF45F872E624}" destId="{1E785787-4C23-4AF8-86AC-4B6351D9AFE3}" srcOrd="5" destOrd="0" presId="urn:microsoft.com/office/officeart/2005/8/layout/radial6"/>
    <dgm:cxn modelId="{3585B3A8-1B3E-448A-A4D5-ADF8847FD19E}" type="presParOf" srcId="{197776FA-E4CD-478E-A563-CF45F872E624}" destId="{B30693A5-A274-4308-ACBD-A37EF49A37BE}" srcOrd="6" destOrd="0" presId="urn:microsoft.com/office/officeart/2005/8/layout/radial6"/>
    <dgm:cxn modelId="{26D2EC59-D4F3-479D-A340-85E64FC74324}" type="presParOf" srcId="{197776FA-E4CD-478E-A563-CF45F872E624}" destId="{6C7FA06D-FBA4-4EC9-8597-B987225A2AC1}" srcOrd="7" destOrd="0" presId="urn:microsoft.com/office/officeart/2005/8/layout/radial6"/>
    <dgm:cxn modelId="{50B6A282-4E99-4E5B-B7E3-32559BD60BFD}" type="presParOf" srcId="{197776FA-E4CD-478E-A563-CF45F872E624}" destId="{4A8B3BC5-9049-4225-A3CA-D80FEFBB24DD}" srcOrd="8" destOrd="0" presId="urn:microsoft.com/office/officeart/2005/8/layout/radial6"/>
    <dgm:cxn modelId="{284D58A5-5C15-4135-A776-11124B5C1A5F}" type="presParOf" srcId="{197776FA-E4CD-478E-A563-CF45F872E624}" destId="{4B8FCA6C-1742-4806-9857-D04744DDDA8A}" srcOrd="9" destOrd="0" presId="urn:microsoft.com/office/officeart/2005/8/layout/radial6"/>
    <dgm:cxn modelId="{7D0D5CD8-746A-4033-BC08-FBD7B298DCD0}" type="presParOf" srcId="{197776FA-E4CD-478E-A563-CF45F872E624}" destId="{7CE3FD95-399C-439B-A092-D04891AED238}" srcOrd="10" destOrd="0" presId="urn:microsoft.com/office/officeart/2005/8/layout/radial6"/>
    <dgm:cxn modelId="{BDB219F6-B698-407B-9B32-B88997236576}" type="presParOf" srcId="{197776FA-E4CD-478E-A563-CF45F872E624}" destId="{23EA21F9-75DE-4755-AFA2-C8A580D4C4EE}" srcOrd="11" destOrd="0" presId="urn:microsoft.com/office/officeart/2005/8/layout/radial6"/>
    <dgm:cxn modelId="{A4B2E0DB-4E05-4C08-B029-C68950B6B554}" type="presParOf" srcId="{197776FA-E4CD-478E-A563-CF45F872E624}" destId="{2A108B8B-9C71-4E1B-9214-B7C0C0BFDD43}" srcOrd="12" destOrd="0" presId="urn:microsoft.com/office/officeart/2005/8/layout/radial6"/>
    <dgm:cxn modelId="{E5B14C62-CA84-4183-8383-1C19A00F32E0}" type="presParOf" srcId="{197776FA-E4CD-478E-A563-CF45F872E624}" destId="{0F658825-FB91-4D7D-B7DB-CE4A5CC24CD3}" srcOrd="13" destOrd="0" presId="urn:microsoft.com/office/officeart/2005/8/layout/radial6"/>
    <dgm:cxn modelId="{4B72D278-6649-45A0-9278-E857D7FCF5A2}" type="presParOf" srcId="{197776FA-E4CD-478E-A563-CF45F872E624}" destId="{7E2933B7-77B5-4DB7-AED3-773EC16E61DF}" srcOrd="14" destOrd="0" presId="urn:microsoft.com/office/officeart/2005/8/layout/radial6"/>
    <dgm:cxn modelId="{3713841A-7241-4CE7-85B5-A526C2FB0AD9}" type="presParOf" srcId="{197776FA-E4CD-478E-A563-CF45F872E624}" destId="{4EF49D81-DA4E-412F-8B6F-6B8DCAD9C41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0E044-E982-4CA4-A099-C7138E11D86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99F2C-1A51-41EB-801C-ECC8D4AF1E9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Формулирование проблемного вопроса – 10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B77639-596B-49A2-B79A-AC6BFD780C62}" type="parTrans" cxnId="{B463142E-7C8A-437E-989E-A9ADB13CB9E0}">
      <dgm:prSet/>
      <dgm:spPr/>
      <dgm:t>
        <a:bodyPr/>
        <a:lstStyle/>
        <a:p>
          <a:endParaRPr lang="ru-RU"/>
        </a:p>
      </dgm:t>
    </dgm:pt>
    <dgm:pt modelId="{7C032FBD-E315-4E1D-AB11-D72AC1D1B79B}" type="sibTrans" cxnId="{B463142E-7C8A-437E-989E-A9ADB13CB9E0}">
      <dgm:prSet/>
      <dgm:spPr/>
      <dgm:t>
        <a:bodyPr/>
        <a:lstStyle/>
        <a:p>
          <a:endParaRPr lang="ru-RU"/>
        </a:p>
      </dgm:t>
    </dgm:pt>
    <dgm:pt modelId="{FE6B6293-855C-444E-BDB1-BDF5219E620C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Проверка домашнего задания  - выполнение теста - 10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EE0E2A-10EA-4026-A37C-DDA1BE50B8CC}" type="parTrans" cxnId="{820FF04A-F1D2-40B2-AAE0-68B7B3745D57}">
      <dgm:prSet/>
      <dgm:spPr/>
      <dgm:t>
        <a:bodyPr/>
        <a:lstStyle/>
        <a:p>
          <a:endParaRPr lang="ru-RU"/>
        </a:p>
      </dgm:t>
    </dgm:pt>
    <dgm:pt modelId="{C409B5B3-6D8C-4F44-BCE3-F36CD90D8663}" type="sibTrans" cxnId="{820FF04A-F1D2-40B2-AAE0-68B7B3745D57}">
      <dgm:prSet/>
      <dgm:spPr/>
      <dgm:t>
        <a:bodyPr/>
        <a:lstStyle/>
        <a:p>
          <a:endParaRPr lang="ru-RU"/>
        </a:p>
      </dgm:t>
    </dgm:pt>
    <dgm:pt modelId="{76BB5410-B8B4-4F52-B9B5-1270DDA4697C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Выступление студентов. Практическая работа - 30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57D1F8-9064-466B-8B3C-543E4B91BAD9}" type="parTrans" cxnId="{8CBE0BF4-CE67-47D3-9570-12A5C9949A05}">
      <dgm:prSet/>
      <dgm:spPr/>
      <dgm:t>
        <a:bodyPr/>
        <a:lstStyle/>
        <a:p>
          <a:endParaRPr lang="ru-RU"/>
        </a:p>
      </dgm:t>
    </dgm:pt>
    <dgm:pt modelId="{21538C12-A725-42B8-AC18-09B113A7F97B}" type="sibTrans" cxnId="{8CBE0BF4-CE67-47D3-9570-12A5C9949A05}">
      <dgm:prSet/>
      <dgm:spPr/>
      <dgm:t>
        <a:bodyPr/>
        <a:lstStyle/>
        <a:p>
          <a:endParaRPr lang="ru-RU"/>
        </a:p>
      </dgm:t>
    </dgm:pt>
    <dgm:pt modelId="{9F1B3B59-C322-431F-96B4-A7B38FECB5EE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Домашнее задание - 5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0197E2-DD40-45A6-905D-926287351016}" type="parTrans" cxnId="{ADAA09AF-31C2-4DA7-82D6-5FB2493C4B2C}">
      <dgm:prSet/>
      <dgm:spPr/>
      <dgm:t>
        <a:bodyPr/>
        <a:lstStyle/>
        <a:p>
          <a:endParaRPr lang="ru-RU"/>
        </a:p>
      </dgm:t>
    </dgm:pt>
    <dgm:pt modelId="{2A9F628B-3363-4FB5-BFE3-B2BCA90498E9}" type="sibTrans" cxnId="{ADAA09AF-31C2-4DA7-82D6-5FB2493C4B2C}">
      <dgm:prSet/>
      <dgm:spPr/>
      <dgm:t>
        <a:bodyPr/>
        <a:lstStyle/>
        <a:p>
          <a:endParaRPr lang="ru-RU"/>
        </a:p>
      </dgm:t>
    </dgm:pt>
    <dgm:pt modelId="{605E18F3-6AF7-4EB3-9C37-0FEF807EDF66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Рефлексия  - 10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7D059-C5D8-481C-8F62-1647E1CF8D2A}" type="parTrans" cxnId="{C8915C92-48A9-4EDE-B762-D561C3444C32}">
      <dgm:prSet/>
      <dgm:spPr/>
      <dgm:t>
        <a:bodyPr/>
        <a:lstStyle/>
        <a:p>
          <a:endParaRPr lang="ru-RU"/>
        </a:p>
      </dgm:t>
    </dgm:pt>
    <dgm:pt modelId="{83EA6AF5-C9C4-41E2-B73C-FA16722A76BE}" type="sibTrans" cxnId="{C8915C92-48A9-4EDE-B762-D561C3444C32}">
      <dgm:prSet/>
      <dgm:spPr/>
      <dgm:t>
        <a:bodyPr/>
        <a:lstStyle/>
        <a:p>
          <a:endParaRPr lang="ru-RU"/>
        </a:p>
      </dgm:t>
    </dgm:pt>
    <dgm:pt modelId="{84637264-7186-4F6E-B059-73D1B482170B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Контроль размеров. Браковочные листы. Листы самооценки  - 20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00DA07-CBD8-4453-9D37-800D789C2989}" type="parTrans" cxnId="{CC70C487-2F9B-4D79-85E5-A14290627A37}">
      <dgm:prSet/>
      <dgm:spPr/>
      <dgm:t>
        <a:bodyPr/>
        <a:lstStyle/>
        <a:p>
          <a:endParaRPr lang="ru-RU"/>
        </a:p>
      </dgm:t>
    </dgm:pt>
    <dgm:pt modelId="{C9E6E4BB-099E-48F1-BC40-058F691510DE}" type="sibTrans" cxnId="{CC70C487-2F9B-4D79-85E5-A14290627A37}">
      <dgm:prSet/>
      <dgm:spPr/>
      <dgm:t>
        <a:bodyPr/>
        <a:lstStyle/>
        <a:p>
          <a:endParaRPr lang="ru-RU"/>
        </a:p>
      </dgm:t>
    </dgm:pt>
    <dgm:pt modelId="{2672E7DA-BB93-402B-91B5-96F673E989C4}" type="pres">
      <dgm:prSet presAssocID="{07C0E044-E982-4CA4-A099-C7138E11D8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3E015B-D705-48BD-9744-385F9A7463E3}" type="pres">
      <dgm:prSet presAssocID="{9F1B3B59-C322-431F-96B4-A7B38FECB5EE}" presName="boxAndChildren" presStyleCnt="0"/>
      <dgm:spPr/>
    </dgm:pt>
    <dgm:pt modelId="{1D66CF82-F544-4779-94FB-EACE0F36C30B}" type="pres">
      <dgm:prSet presAssocID="{9F1B3B59-C322-431F-96B4-A7B38FECB5EE}" presName="parentTextBox" presStyleLbl="node1" presStyleIdx="0" presStyleCnt="6"/>
      <dgm:spPr/>
      <dgm:t>
        <a:bodyPr/>
        <a:lstStyle/>
        <a:p>
          <a:endParaRPr lang="ru-RU"/>
        </a:p>
      </dgm:t>
    </dgm:pt>
    <dgm:pt modelId="{E6F699BD-1623-45C2-B2D3-35B4196500D2}" type="pres">
      <dgm:prSet presAssocID="{83EA6AF5-C9C4-41E2-B73C-FA16722A76BE}" presName="sp" presStyleCnt="0"/>
      <dgm:spPr/>
    </dgm:pt>
    <dgm:pt modelId="{735A8F2B-38B2-4E05-8BA0-48B4D8A0D882}" type="pres">
      <dgm:prSet presAssocID="{605E18F3-6AF7-4EB3-9C37-0FEF807EDF66}" presName="arrowAndChildren" presStyleCnt="0"/>
      <dgm:spPr/>
    </dgm:pt>
    <dgm:pt modelId="{E8FCF5A0-9031-4CFA-BDA2-31763BA39974}" type="pres">
      <dgm:prSet presAssocID="{605E18F3-6AF7-4EB3-9C37-0FEF807EDF66}" presName="parentTextArrow" presStyleLbl="node1" presStyleIdx="1" presStyleCnt="6" custLinFactNeighborX="2043" custLinFactNeighborY="15270"/>
      <dgm:spPr/>
      <dgm:t>
        <a:bodyPr/>
        <a:lstStyle/>
        <a:p>
          <a:endParaRPr lang="ru-RU"/>
        </a:p>
      </dgm:t>
    </dgm:pt>
    <dgm:pt modelId="{06E4F462-B1D8-4504-A15E-950D350A2438}" type="pres">
      <dgm:prSet presAssocID="{C9E6E4BB-099E-48F1-BC40-058F691510DE}" presName="sp" presStyleCnt="0"/>
      <dgm:spPr/>
    </dgm:pt>
    <dgm:pt modelId="{0EB11A76-5E6B-44E0-AE01-C51D79216BB5}" type="pres">
      <dgm:prSet presAssocID="{84637264-7186-4F6E-B059-73D1B482170B}" presName="arrowAndChildren" presStyleCnt="0"/>
      <dgm:spPr/>
    </dgm:pt>
    <dgm:pt modelId="{CE591718-0C5A-43B2-B6E3-9D25DB04ABA5}" type="pres">
      <dgm:prSet presAssocID="{84637264-7186-4F6E-B059-73D1B482170B}" presName="parentTextArrow" presStyleLbl="node1" presStyleIdx="2" presStyleCnt="6" custLinFactNeighborX="2043" custLinFactNeighborY="15270"/>
      <dgm:spPr/>
      <dgm:t>
        <a:bodyPr/>
        <a:lstStyle/>
        <a:p>
          <a:endParaRPr lang="ru-RU"/>
        </a:p>
      </dgm:t>
    </dgm:pt>
    <dgm:pt modelId="{8CAC969C-EBD6-4739-A87F-4AABDF754BBA}" type="pres">
      <dgm:prSet presAssocID="{21538C12-A725-42B8-AC18-09B113A7F97B}" presName="sp" presStyleCnt="0"/>
      <dgm:spPr/>
    </dgm:pt>
    <dgm:pt modelId="{7ABC50F2-0704-4F78-B98A-ADCB6895BD2F}" type="pres">
      <dgm:prSet presAssocID="{76BB5410-B8B4-4F52-B9B5-1270DDA4697C}" presName="arrowAndChildren" presStyleCnt="0"/>
      <dgm:spPr/>
    </dgm:pt>
    <dgm:pt modelId="{0D6204AF-8F4D-4B35-BCC3-A614AAE9C6B4}" type="pres">
      <dgm:prSet presAssocID="{76BB5410-B8B4-4F52-B9B5-1270DDA4697C}" presName="parentTextArrow" presStyleLbl="node1" presStyleIdx="3" presStyleCnt="6" custLinFactNeighborX="-2043" custLinFactNeighborY="-76652"/>
      <dgm:spPr/>
      <dgm:t>
        <a:bodyPr/>
        <a:lstStyle/>
        <a:p>
          <a:endParaRPr lang="ru-RU"/>
        </a:p>
      </dgm:t>
    </dgm:pt>
    <dgm:pt modelId="{08F1BEB3-B700-4659-A9FD-66DD6ABDF093}" type="pres">
      <dgm:prSet presAssocID="{C409B5B3-6D8C-4F44-BCE3-F36CD90D8663}" presName="sp" presStyleCnt="0"/>
      <dgm:spPr/>
    </dgm:pt>
    <dgm:pt modelId="{68691CCF-DD5C-483C-9ED3-A48366ECEAC0}" type="pres">
      <dgm:prSet presAssocID="{FE6B6293-855C-444E-BDB1-BDF5219E620C}" presName="arrowAndChildren" presStyleCnt="0"/>
      <dgm:spPr/>
    </dgm:pt>
    <dgm:pt modelId="{B2094AD3-DFA1-4DE7-9728-B9DE082966F0}" type="pres">
      <dgm:prSet presAssocID="{FE6B6293-855C-444E-BDB1-BDF5219E620C}" presName="parentTextArrow" presStyleLbl="node1" presStyleIdx="4" presStyleCnt="6" custLinFactY="13905" custLinFactNeighborX="2043" custLinFactNeighborY="100000"/>
      <dgm:spPr/>
      <dgm:t>
        <a:bodyPr/>
        <a:lstStyle/>
        <a:p>
          <a:endParaRPr lang="ru-RU"/>
        </a:p>
      </dgm:t>
    </dgm:pt>
    <dgm:pt modelId="{AD4A73CB-5FED-42FD-A91F-4EFDB2AA4A6B}" type="pres">
      <dgm:prSet presAssocID="{7C032FBD-E315-4E1D-AB11-D72AC1D1B79B}" presName="sp" presStyleCnt="0"/>
      <dgm:spPr/>
    </dgm:pt>
    <dgm:pt modelId="{71E5B817-A883-4B07-8FAA-98CB8D61D280}" type="pres">
      <dgm:prSet presAssocID="{AC199F2C-1A51-41EB-801C-ECC8D4AF1E9F}" presName="arrowAndChildren" presStyleCnt="0"/>
      <dgm:spPr/>
    </dgm:pt>
    <dgm:pt modelId="{0C7A91E1-3780-4E6A-A491-A48FCB325329}" type="pres">
      <dgm:prSet presAssocID="{AC199F2C-1A51-41EB-801C-ECC8D4AF1E9F}" presName="parentTextArrow" presStyleLbl="node1" presStyleIdx="5" presStyleCnt="6" custLinFactNeighborX="396" custLinFactNeighborY="29865"/>
      <dgm:spPr/>
      <dgm:t>
        <a:bodyPr/>
        <a:lstStyle/>
        <a:p>
          <a:endParaRPr lang="ru-RU"/>
        </a:p>
      </dgm:t>
    </dgm:pt>
  </dgm:ptLst>
  <dgm:cxnLst>
    <dgm:cxn modelId="{3F4C80C6-2AAD-4034-BB16-E3F3A6C7F50B}" type="presOf" srcId="{AC199F2C-1A51-41EB-801C-ECC8D4AF1E9F}" destId="{0C7A91E1-3780-4E6A-A491-A48FCB325329}" srcOrd="0" destOrd="0" presId="urn:microsoft.com/office/officeart/2005/8/layout/process4"/>
    <dgm:cxn modelId="{023075E6-FE99-4E5B-9608-7DE7D3717B88}" type="presOf" srcId="{605E18F3-6AF7-4EB3-9C37-0FEF807EDF66}" destId="{E8FCF5A0-9031-4CFA-BDA2-31763BA39974}" srcOrd="0" destOrd="0" presId="urn:microsoft.com/office/officeart/2005/8/layout/process4"/>
    <dgm:cxn modelId="{FEA879C3-A1AA-4C95-80C3-CA246721AC74}" type="presOf" srcId="{FE6B6293-855C-444E-BDB1-BDF5219E620C}" destId="{B2094AD3-DFA1-4DE7-9728-B9DE082966F0}" srcOrd="0" destOrd="0" presId="urn:microsoft.com/office/officeart/2005/8/layout/process4"/>
    <dgm:cxn modelId="{2FFD786E-44A6-4F32-A852-25403FD8921A}" type="presOf" srcId="{76BB5410-B8B4-4F52-B9B5-1270DDA4697C}" destId="{0D6204AF-8F4D-4B35-BCC3-A614AAE9C6B4}" srcOrd="0" destOrd="0" presId="urn:microsoft.com/office/officeart/2005/8/layout/process4"/>
    <dgm:cxn modelId="{AB755BD4-BE80-42B9-B7A8-A7F4DD159F95}" type="presOf" srcId="{07C0E044-E982-4CA4-A099-C7138E11D86C}" destId="{2672E7DA-BB93-402B-91B5-96F673E989C4}" srcOrd="0" destOrd="0" presId="urn:microsoft.com/office/officeart/2005/8/layout/process4"/>
    <dgm:cxn modelId="{ADAA09AF-31C2-4DA7-82D6-5FB2493C4B2C}" srcId="{07C0E044-E982-4CA4-A099-C7138E11D86C}" destId="{9F1B3B59-C322-431F-96B4-A7B38FECB5EE}" srcOrd="5" destOrd="0" parTransId="{160197E2-DD40-45A6-905D-926287351016}" sibTransId="{2A9F628B-3363-4FB5-BFE3-B2BCA90498E9}"/>
    <dgm:cxn modelId="{820FF04A-F1D2-40B2-AAE0-68B7B3745D57}" srcId="{07C0E044-E982-4CA4-A099-C7138E11D86C}" destId="{FE6B6293-855C-444E-BDB1-BDF5219E620C}" srcOrd="1" destOrd="0" parTransId="{8DEE0E2A-10EA-4026-A37C-DDA1BE50B8CC}" sibTransId="{C409B5B3-6D8C-4F44-BCE3-F36CD90D8663}"/>
    <dgm:cxn modelId="{45258955-F1DF-4F5E-8912-876B872CBF12}" type="presOf" srcId="{84637264-7186-4F6E-B059-73D1B482170B}" destId="{CE591718-0C5A-43B2-B6E3-9D25DB04ABA5}" srcOrd="0" destOrd="0" presId="urn:microsoft.com/office/officeart/2005/8/layout/process4"/>
    <dgm:cxn modelId="{8CBE0BF4-CE67-47D3-9570-12A5C9949A05}" srcId="{07C0E044-E982-4CA4-A099-C7138E11D86C}" destId="{76BB5410-B8B4-4F52-B9B5-1270DDA4697C}" srcOrd="2" destOrd="0" parTransId="{5957D1F8-9064-466B-8B3C-543E4B91BAD9}" sibTransId="{21538C12-A725-42B8-AC18-09B113A7F97B}"/>
    <dgm:cxn modelId="{4394B0E7-8AE8-46FB-9862-14B074E56E85}" type="presOf" srcId="{9F1B3B59-C322-431F-96B4-A7B38FECB5EE}" destId="{1D66CF82-F544-4779-94FB-EACE0F36C30B}" srcOrd="0" destOrd="0" presId="urn:microsoft.com/office/officeart/2005/8/layout/process4"/>
    <dgm:cxn modelId="{B463142E-7C8A-437E-989E-A9ADB13CB9E0}" srcId="{07C0E044-E982-4CA4-A099-C7138E11D86C}" destId="{AC199F2C-1A51-41EB-801C-ECC8D4AF1E9F}" srcOrd="0" destOrd="0" parTransId="{CCB77639-596B-49A2-B79A-AC6BFD780C62}" sibTransId="{7C032FBD-E315-4E1D-AB11-D72AC1D1B79B}"/>
    <dgm:cxn modelId="{C8915C92-48A9-4EDE-B762-D561C3444C32}" srcId="{07C0E044-E982-4CA4-A099-C7138E11D86C}" destId="{605E18F3-6AF7-4EB3-9C37-0FEF807EDF66}" srcOrd="4" destOrd="0" parTransId="{D7F7D059-C5D8-481C-8F62-1647E1CF8D2A}" sibTransId="{83EA6AF5-C9C4-41E2-B73C-FA16722A76BE}"/>
    <dgm:cxn modelId="{CC70C487-2F9B-4D79-85E5-A14290627A37}" srcId="{07C0E044-E982-4CA4-A099-C7138E11D86C}" destId="{84637264-7186-4F6E-B059-73D1B482170B}" srcOrd="3" destOrd="0" parTransId="{0E00DA07-CBD8-4453-9D37-800D789C2989}" sibTransId="{C9E6E4BB-099E-48F1-BC40-058F691510DE}"/>
    <dgm:cxn modelId="{A03A8461-D2C5-4F90-B7D5-667FB2235FAB}" type="presParOf" srcId="{2672E7DA-BB93-402B-91B5-96F673E989C4}" destId="{323E015B-D705-48BD-9744-385F9A7463E3}" srcOrd="0" destOrd="0" presId="urn:microsoft.com/office/officeart/2005/8/layout/process4"/>
    <dgm:cxn modelId="{0C295D90-54C0-465E-B016-363A92BF4C46}" type="presParOf" srcId="{323E015B-D705-48BD-9744-385F9A7463E3}" destId="{1D66CF82-F544-4779-94FB-EACE0F36C30B}" srcOrd="0" destOrd="0" presId="urn:microsoft.com/office/officeart/2005/8/layout/process4"/>
    <dgm:cxn modelId="{08DACDA1-9A90-4508-9887-9D7F2CDC730A}" type="presParOf" srcId="{2672E7DA-BB93-402B-91B5-96F673E989C4}" destId="{E6F699BD-1623-45C2-B2D3-35B4196500D2}" srcOrd="1" destOrd="0" presId="urn:microsoft.com/office/officeart/2005/8/layout/process4"/>
    <dgm:cxn modelId="{03005550-1641-47C5-8CD3-F71EF7D1D1BB}" type="presParOf" srcId="{2672E7DA-BB93-402B-91B5-96F673E989C4}" destId="{735A8F2B-38B2-4E05-8BA0-48B4D8A0D882}" srcOrd="2" destOrd="0" presId="urn:microsoft.com/office/officeart/2005/8/layout/process4"/>
    <dgm:cxn modelId="{200BC75A-8B0C-4B2A-9DDD-B74B9F4F1225}" type="presParOf" srcId="{735A8F2B-38B2-4E05-8BA0-48B4D8A0D882}" destId="{E8FCF5A0-9031-4CFA-BDA2-31763BA39974}" srcOrd="0" destOrd="0" presId="urn:microsoft.com/office/officeart/2005/8/layout/process4"/>
    <dgm:cxn modelId="{86EC6AF3-82B7-4476-B495-471CFF6F3663}" type="presParOf" srcId="{2672E7DA-BB93-402B-91B5-96F673E989C4}" destId="{06E4F462-B1D8-4504-A15E-950D350A2438}" srcOrd="3" destOrd="0" presId="urn:microsoft.com/office/officeart/2005/8/layout/process4"/>
    <dgm:cxn modelId="{3A2280B0-100A-4352-BFD8-B9D7DAD74DC9}" type="presParOf" srcId="{2672E7DA-BB93-402B-91B5-96F673E989C4}" destId="{0EB11A76-5E6B-44E0-AE01-C51D79216BB5}" srcOrd="4" destOrd="0" presId="urn:microsoft.com/office/officeart/2005/8/layout/process4"/>
    <dgm:cxn modelId="{614F908E-2EA1-4231-8842-0A3B723D7E8B}" type="presParOf" srcId="{0EB11A76-5E6B-44E0-AE01-C51D79216BB5}" destId="{CE591718-0C5A-43B2-B6E3-9D25DB04ABA5}" srcOrd="0" destOrd="0" presId="urn:microsoft.com/office/officeart/2005/8/layout/process4"/>
    <dgm:cxn modelId="{8DD5BA2E-C911-4B9E-8BD0-B5DD20B753D9}" type="presParOf" srcId="{2672E7DA-BB93-402B-91B5-96F673E989C4}" destId="{8CAC969C-EBD6-4739-A87F-4AABDF754BBA}" srcOrd="5" destOrd="0" presId="urn:microsoft.com/office/officeart/2005/8/layout/process4"/>
    <dgm:cxn modelId="{92850E6B-5C64-4550-9AC8-3B5C9444E07D}" type="presParOf" srcId="{2672E7DA-BB93-402B-91B5-96F673E989C4}" destId="{7ABC50F2-0704-4F78-B98A-ADCB6895BD2F}" srcOrd="6" destOrd="0" presId="urn:microsoft.com/office/officeart/2005/8/layout/process4"/>
    <dgm:cxn modelId="{FC0238E0-B85D-42FB-AB16-5ECD076CC86A}" type="presParOf" srcId="{7ABC50F2-0704-4F78-B98A-ADCB6895BD2F}" destId="{0D6204AF-8F4D-4B35-BCC3-A614AAE9C6B4}" srcOrd="0" destOrd="0" presId="urn:microsoft.com/office/officeart/2005/8/layout/process4"/>
    <dgm:cxn modelId="{974B31DA-D98B-4EBD-A8EB-52FDF032327A}" type="presParOf" srcId="{2672E7DA-BB93-402B-91B5-96F673E989C4}" destId="{08F1BEB3-B700-4659-A9FD-66DD6ABDF093}" srcOrd="7" destOrd="0" presId="urn:microsoft.com/office/officeart/2005/8/layout/process4"/>
    <dgm:cxn modelId="{C20DD17D-AE9D-44A8-BB28-6372DAEAC8DB}" type="presParOf" srcId="{2672E7DA-BB93-402B-91B5-96F673E989C4}" destId="{68691CCF-DD5C-483C-9ED3-A48366ECEAC0}" srcOrd="8" destOrd="0" presId="urn:microsoft.com/office/officeart/2005/8/layout/process4"/>
    <dgm:cxn modelId="{5C614536-9CD7-4D39-8951-41A6BCEFDDB7}" type="presParOf" srcId="{68691CCF-DD5C-483C-9ED3-A48366ECEAC0}" destId="{B2094AD3-DFA1-4DE7-9728-B9DE082966F0}" srcOrd="0" destOrd="0" presId="urn:microsoft.com/office/officeart/2005/8/layout/process4"/>
    <dgm:cxn modelId="{9407B2AE-0E03-4694-8B51-E5B7047FDF1F}" type="presParOf" srcId="{2672E7DA-BB93-402B-91B5-96F673E989C4}" destId="{AD4A73CB-5FED-42FD-A91F-4EFDB2AA4A6B}" srcOrd="9" destOrd="0" presId="urn:microsoft.com/office/officeart/2005/8/layout/process4"/>
    <dgm:cxn modelId="{D8E2C356-DF1F-417A-86C5-96159D83D058}" type="presParOf" srcId="{2672E7DA-BB93-402B-91B5-96F673E989C4}" destId="{71E5B817-A883-4B07-8FAA-98CB8D61D280}" srcOrd="10" destOrd="0" presId="urn:microsoft.com/office/officeart/2005/8/layout/process4"/>
    <dgm:cxn modelId="{D39AB436-BA5F-4AFF-8B22-677747D96582}" type="presParOf" srcId="{71E5B817-A883-4B07-8FAA-98CB8D61D280}" destId="{0C7A91E1-3780-4E6A-A491-A48FCB3253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39C4F-1494-4F95-8C9B-1041D54F0D3B}">
      <dsp:nvSpPr>
        <dsp:cNvPr id="0" name=""/>
        <dsp:cNvSpPr/>
      </dsp:nvSpPr>
      <dsp:spPr>
        <a:xfrm>
          <a:off x="0" y="-512"/>
          <a:ext cx="5955724" cy="799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Цель занятия:</a:t>
          </a: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0" y="-512"/>
        <a:ext cx="4520931" cy="799223"/>
      </dsp:txXfrm>
    </dsp:sp>
    <dsp:sp modelId="{12AC33CC-CC8C-465C-A2A6-F430CFF2B1F4}">
      <dsp:nvSpPr>
        <dsp:cNvPr id="0" name=""/>
        <dsp:cNvSpPr/>
      </dsp:nvSpPr>
      <dsp:spPr>
        <a:xfrm>
          <a:off x="388518" y="1168082"/>
          <a:ext cx="6394310" cy="13940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Освоение новых знаний и умений создавать трёхмерные объекты в КОМПАС3Д;</a:t>
          </a: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8518" y="1168082"/>
        <a:ext cx="4952638" cy="1394074"/>
      </dsp:txXfrm>
    </dsp:sp>
    <dsp:sp modelId="{770C916B-549D-4E63-8336-89189CC8A28E}">
      <dsp:nvSpPr>
        <dsp:cNvPr id="0" name=""/>
        <dsp:cNvSpPr/>
      </dsp:nvSpPr>
      <dsp:spPr>
        <a:xfrm>
          <a:off x="960041" y="2739718"/>
          <a:ext cx="6394310" cy="6474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качества  детали «Вал».</a:t>
          </a:r>
        </a:p>
      </dsp:txBody>
      <dsp:txXfrm>
        <a:off x="960041" y="2739718"/>
        <a:ext cx="4960631" cy="647408"/>
      </dsp:txXfrm>
    </dsp:sp>
    <dsp:sp modelId="{43726ACA-5264-46AF-BCC5-B4FB3B896231}">
      <dsp:nvSpPr>
        <dsp:cNvPr id="0" name=""/>
        <dsp:cNvSpPr/>
      </dsp:nvSpPr>
      <dsp:spPr>
        <a:xfrm>
          <a:off x="1531565" y="3525548"/>
          <a:ext cx="6394310" cy="2585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Воспитание профессионально важных качеств личности: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Самоконтроль;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Внимательность;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Усидчивость.</a:t>
          </a:r>
        </a:p>
      </dsp:txBody>
      <dsp:txXfrm>
        <a:off x="1531565" y="3525548"/>
        <a:ext cx="4952638" cy="2585827"/>
      </dsp:txXfrm>
    </dsp:sp>
    <dsp:sp modelId="{D6E4BC3F-4813-4818-AD85-8AE274EC2941}">
      <dsp:nvSpPr>
        <dsp:cNvPr id="0" name=""/>
        <dsp:cNvSpPr/>
      </dsp:nvSpPr>
      <dsp:spPr>
        <a:xfrm>
          <a:off x="4889134" y="810899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89134" y="810899"/>
        <a:ext cx="906148" cy="906148"/>
      </dsp:txXfrm>
    </dsp:sp>
    <dsp:sp modelId="{BF106A9F-B1A3-47A5-9AF3-882ABF0E455E}">
      <dsp:nvSpPr>
        <dsp:cNvPr id="0" name=""/>
        <dsp:cNvSpPr/>
      </dsp:nvSpPr>
      <dsp:spPr>
        <a:xfrm>
          <a:off x="5674953" y="2025348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674953" y="2025348"/>
        <a:ext cx="906148" cy="906148"/>
      </dsp:txXfrm>
    </dsp:sp>
    <dsp:sp modelId="{1C3244B9-1A4E-4330-A539-1648E2617EB9}">
      <dsp:nvSpPr>
        <dsp:cNvPr id="0" name=""/>
        <dsp:cNvSpPr/>
      </dsp:nvSpPr>
      <dsp:spPr>
        <a:xfrm>
          <a:off x="6246459" y="3168348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46459" y="3168348"/>
        <a:ext cx="906148" cy="9061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49D81-DA4E-412F-8B6F-6B8DCAD9C417}">
      <dsp:nvSpPr>
        <dsp:cNvPr id="0" name=""/>
        <dsp:cNvSpPr/>
      </dsp:nvSpPr>
      <dsp:spPr>
        <a:xfrm>
          <a:off x="1111117" y="2831562"/>
          <a:ext cx="7940960" cy="4772623"/>
        </a:xfrm>
        <a:prstGeom prst="blockArc">
          <a:avLst>
            <a:gd name="adj1" fmla="val 9174711"/>
            <a:gd name="adj2" fmla="val 1129682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08B8B-9C71-4E1B-9214-B7C0C0BFDD43}">
      <dsp:nvSpPr>
        <dsp:cNvPr id="0" name=""/>
        <dsp:cNvSpPr/>
      </dsp:nvSpPr>
      <dsp:spPr>
        <a:xfrm>
          <a:off x="705984" y="-1222825"/>
          <a:ext cx="5643333" cy="5643333"/>
        </a:xfrm>
        <a:prstGeom prst="blockArc">
          <a:avLst>
            <a:gd name="adj1" fmla="val 5613232"/>
            <a:gd name="adj2" fmla="val 942490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FCA6C-1742-4806-9857-D04744DDDA8A}">
      <dsp:nvSpPr>
        <dsp:cNvPr id="0" name=""/>
        <dsp:cNvSpPr/>
      </dsp:nvSpPr>
      <dsp:spPr>
        <a:xfrm>
          <a:off x="3166835" y="-1239687"/>
          <a:ext cx="5643333" cy="5643333"/>
        </a:xfrm>
        <a:prstGeom prst="blockArc">
          <a:avLst>
            <a:gd name="adj1" fmla="val 1573978"/>
            <a:gd name="adj2" fmla="val 523373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693A5-A274-4308-ACBD-A37EF49A37BE}">
      <dsp:nvSpPr>
        <dsp:cNvPr id="0" name=""/>
        <dsp:cNvSpPr/>
      </dsp:nvSpPr>
      <dsp:spPr>
        <a:xfrm>
          <a:off x="2134053" y="2809528"/>
          <a:ext cx="5643333" cy="5643333"/>
        </a:xfrm>
        <a:prstGeom prst="blockArc">
          <a:avLst>
            <a:gd name="adj1" fmla="val 20809345"/>
            <a:gd name="adj2" fmla="val 145034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0BA9A-4C7D-4337-86FB-ACF1838EEB2E}">
      <dsp:nvSpPr>
        <dsp:cNvPr id="0" name=""/>
        <dsp:cNvSpPr/>
      </dsp:nvSpPr>
      <dsp:spPr>
        <a:xfrm>
          <a:off x="881027" y="1171470"/>
          <a:ext cx="7399651" cy="5643333"/>
        </a:xfrm>
        <a:prstGeom prst="blockArc">
          <a:avLst>
            <a:gd name="adj1" fmla="val 12079391"/>
            <a:gd name="adj2" fmla="val 2037131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3D144-7517-4E86-8D92-108EB1D13F05}">
      <dsp:nvSpPr>
        <dsp:cNvPr id="0" name=""/>
        <dsp:cNvSpPr/>
      </dsp:nvSpPr>
      <dsp:spPr>
        <a:xfrm>
          <a:off x="1941357" y="0"/>
          <a:ext cx="5280335" cy="1477477"/>
        </a:xfrm>
        <a:prstGeom prst="flowChartAlternateProcess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Задачи занятия:</a:t>
          </a:r>
          <a:endParaRPr lang="ru-RU" sz="4400" kern="1200" dirty="0"/>
        </a:p>
      </dsp:txBody>
      <dsp:txXfrm>
        <a:off x="1941357" y="0"/>
        <a:ext cx="5280335" cy="1477477"/>
      </dsp:txXfrm>
    </dsp:sp>
    <dsp:sp modelId="{12872800-A532-44B2-93DF-16A8D296803C}">
      <dsp:nvSpPr>
        <dsp:cNvPr id="0" name=""/>
        <dsp:cNvSpPr/>
      </dsp:nvSpPr>
      <dsp:spPr>
        <a:xfrm>
          <a:off x="0" y="2075331"/>
          <a:ext cx="4011117" cy="1477209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углубить знания о САПР КОМПАС3Д и по видам  КИИ, используемого при контроле качества детали «Вал»;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2075331"/>
        <a:ext cx="4011117" cy="1477209"/>
      </dsp:txXfrm>
    </dsp:sp>
    <dsp:sp modelId="{564846AF-87E0-4814-B787-9B6808ECA0F3}">
      <dsp:nvSpPr>
        <dsp:cNvPr id="0" name=""/>
        <dsp:cNvSpPr/>
      </dsp:nvSpPr>
      <dsp:spPr>
        <a:xfrm>
          <a:off x="5085223" y="2119017"/>
          <a:ext cx="4139701" cy="1465786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научиться создавать трёхмерные объекты операцией выдавливания;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85223" y="2119017"/>
        <a:ext cx="4139701" cy="1465786"/>
      </dsp:txXfrm>
    </dsp:sp>
    <dsp:sp modelId="{6C7FA06D-FBA4-4EC9-8597-B987225A2AC1}">
      <dsp:nvSpPr>
        <dsp:cNvPr id="0" name=""/>
        <dsp:cNvSpPr/>
      </dsp:nvSpPr>
      <dsp:spPr>
        <a:xfrm>
          <a:off x="4827964" y="3929069"/>
          <a:ext cx="4316033" cy="1359558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воспитывать ответственность, интерес к предмету и профессиональной деятельности;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27964" y="3929069"/>
        <a:ext cx="4316033" cy="1359558"/>
      </dsp:txXfrm>
    </dsp:sp>
    <dsp:sp modelId="{7CE3FD95-399C-439B-A092-D04891AED238}">
      <dsp:nvSpPr>
        <dsp:cNvPr id="0" name=""/>
        <dsp:cNvSpPr/>
      </dsp:nvSpPr>
      <dsp:spPr>
        <a:xfrm>
          <a:off x="2643177" y="5429029"/>
          <a:ext cx="4007498" cy="1428970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формировать умения по решению профессиональных проблем, организации профессиональных коммуникаций.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43177" y="5429029"/>
        <a:ext cx="4007498" cy="1428970"/>
      </dsp:txXfrm>
    </dsp:sp>
    <dsp:sp modelId="{0F658825-FB91-4D7D-B7DB-CE4A5CC24CD3}">
      <dsp:nvSpPr>
        <dsp:cNvPr id="0" name=""/>
        <dsp:cNvSpPr/>
      </dsp:nvSpPr>
      <dsp:spPr>
        <a:xfrm>
          <a:off x="285733" y="3786184"/>
          <a:ext cx="3986852" cy="1359503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развивать умения описывать алгоритм своих действий языком информатики и проводить визуально-измерительный контроль детали; 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5733" y="3786184"/>
        <a:ext cx="3986852" cy="13595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66CF82-F544-4779-94FB-EACE0F36C30B}">
      <dsp:nvSpPr>
        <dsp:cNvPr id="0" name=""/>
        <dsp:cNvSpPr/>
      </dsp:nvSpPr>
      <dsp:spPr>
        <a:xfrm>
          <a:off x="0" y="5026248"/>
          <a:ext cx="8784976" cy="659692"/>
        </a:xfrm>
        <a:prstGeom prst="rec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Домашнее задание - 5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026248"/>
        <a:ext cx="8784976" cy="659692"/>
      </dsp:txXfrm>
    </dsp:sp>
    <dsp:sp modelId="{E8FCF5A0-9031-4CFA-BDA2-31763BA39974}">
      <dsp:nvSpPr>
        <dsp:cNvPr id="0" name=""/>
        <dsp:cNvSpPr/>
      </dsp:nvSpPr>
      <dsp:spPr>
        <a:xfrm rot="10800000">
          <a:off x="0" y="4176467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Рефлексия  - 10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4176467"/>
        <a:ext cx="8784976" cy="1014606"/>
      </dsp:txXfrm>
    </dsp:sp>
    <dsp:sp modelId="{CE591718-0C5A-43B2-B6E3-9D25DB04ABA5}">
      <dsp:nvSpPr>
        <dsp:cNvPr id="0" name=""/>
        <dsp:cNvSpPr/>
      </dsp:nvSpPr>
      <dsp:spPr>
        <a:xfrm rot="10800000">
          <a:off x="0" y="3171756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Контроль размеров. Браковочные листы. Листы самооценки  - 20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171756"/>
        <a:ext cx="8784976" cy="1014606"/>
      </dsp:txXfrm>
    </dsp:sp>
    <dsp:sp modelId="{0D6204AF-8F4D-4B35-BCC3-A614AAE9C6B4}">
      <dsp:nvSpPr>
        <dsp:cNvPr id="0" name=""/>
        <dsp:cNvSpPr/>
      </dsp:nvSpPr>
      <dsp:spPr>
        <a:xfrm rot="10800000">
          <a:off x="0" y="1234397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Выступление студентов. Практическая работа - 30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234397"/>
        <a:ext cx="8784976" cy="1014606"/>
      </dsp:txXfrm>
    </dsp:sp>
    <dsp:sp modelId="{B2094AD3-DFA1-4DE7-9728-B9DE082966F0}">
      <dsp:nvSpPr>
        <dsp:cNvPr id="0" name=""/>
        <dsp:cNvSpPr/>
      </dsp:nvSpPr>
      <dsp:spPr>
        <a:xfrm rot="10800000">
          <a:off x="0" y="2163090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Проверка домашнего задания  - выполнение теста - 10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163090"/>
        <a:ext cx="8784976" cy="1014606"/>
      </dsp:txXfrm>
    </dsp:sp>
    <dsp:sp modelId="{0C7A91E1-3780-4E6A-A491-A48FCB325329}">
      <dsp:nvSpPr>
        <dsp:cNvPr id="0" name=""/>
        <dsp:cNvSpPr/>
      </dsp:nvSpPr>
      <dsp:spPr>
        <a:xfrm rot="10800000">
          <a:off x="0" y="305703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Формулирование проблемного вопроса – 10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05703"/>
        <a:ext cx="8784976" cy="1014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FD2D-A798-4ED5-B8A1-AD6074515A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433969"/>
            <a:ext cx="85689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ОТКРЫТОЕ ЗАНЯТИЕ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u="sng" dirty="0" smtClean="0"/>
              <a:t>Тема: «Построение и контроль универсальными контрольно-измерительными инструментами детали «Вал» в программе КОМПАС 3Д»</a:t>
            </a:r>
            <a:endParaRPr lang="ru-RU" sz="2800" dirty="0" smtClean="0"/>
          </a:p>
          <a:p>
            <a:pPr algn="ctr"/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Дисциплины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УД.03.Информационные технологии в профессиональной деятельности;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ПМ.02.Контроль качества и приём деталей после механической и слесарной обработки, узлов конструкций и рабочих механизмов после их сборки.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2" cstate="print"/>
          <a:srcRect t="9471" b="10993"/>
          <a:stretch>
            <a:fillRect/>
          </a:stretch>
        </p:blipFill>
        <p:spPr bwMode="auto">
          <a:xfrm>
            <a:off x="0" y="44624"/>
            <a:ext cx="9144000" cy="158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508518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информатики: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Бычкова Виктория Викторовна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ÐÐ°ÑÑÐ¸Ð½ÐºÐ¸ Ð¿Ð¾ Ð·Ð°Ð¿ÑÐ¾ÑÑ Ð²Ð°Ð» 3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3992539" cy="18722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712" y="0"/>
            <a:ext cx="6768752" cy="666936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innerShdw blurRad="1270000" dist="50800" dir="189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современные приёмы и методы работы с программой КОМПАС 3Д могут помочь в учебной и производственной практике, а также грамотно и наглядно оформить ВКР?</a:t>
            </a:r>
          </a:p>
        </p:txBody>
      </p:sp>
      <p:pic>
        <p:nvPicPr>
          <p:cNvPr id="1026" name="Picture 2" descr="C:\Users\Lenovo\Desktop\знак вопрос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1844824"/>
            <a:ext cx="4270851" cy="53385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0"/>
            <a:ext cx="5362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Вспоминаем …….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63916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для  практического задания по измерениям</a:t>
            </a:r>
            <a:endParaRPr lang="ru-RU" sz="4400" dirty="0"/>
          </a:p>
        </p:txBody>
      </p:sp>
      <p:pic>
        <p:nvPicPr>
          <p:cNvPr id="5" name="Picture 2" descr="C:\Задания\гр.207\Открытый урок Power Point 2017\картинки к открытому уроку по анимации\шт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94517">
            <a:off x="-693520" y="4153983"/>
            <a:ext cx="3573607" cy="10545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http://www.yavuzlarinsaat.az/panel/upload/2305201310290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052">
            <a:off x="1579474" y="5315752"/>
            <a:ext cx="3025650" cy="1187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99" t="20938" r="45434" b="21482"/>
          <a:stretch>
            <a:fillRect/>
          </a:stretch>
        </p:blipFill>
        <p:spPr>
          <a:xfrm rot="3666027">
            <a:off x="6859923" y="532046"/>
            <a:ext cx="1027383" cy="34772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C:\Documents and Settings\Виктория Викторовна\Рабочий стол\111 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1720" y="1628800"/>
            <a:ext cx="259228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2" descr="G:\ОТКРЫТЫЕ УРОКИ !!!\Открытый урок по КОМПАС 3Д 2018\111.jpg"/>
          <p:cNvPicPr>
            <a:picLocks noChangeAspect="1" noChangeArrowheads="1"/>
          </p:cNvPicPr>
          <p:nvPr/>
        </p:nvPicPr>
        <p:blipFill>
          <a:blip r:embed="rId6" cstate="print"/>
          <a:srcRect l="14601" t="12316" r="9942" b="14154"/>
          <a:stretch>
            <a:fillRect/>
          </a:stretch>
        </p:blipFill>
        <p:spPr bwMode="auto">
          <a:xfrm>
            <a:off x="5004048" y="3789040"/>
            <a:ext cx="3824439" cy="27075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0"/>
            <a:ext cx="1043607" cy="10627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6336" y="671691"/>
            <a:ext cx="864096" cy="61863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39600" dirty="0" smtClean="0">
                <a:solidFill>
                  <a:srgbClr val="C00000"/>
                </a:solidFill>
              </a:rPr>
              <a:t>!</a:t>
            </a:r>
            <a:endParaRPr lang="ru-RU" sz="39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3202" y="0"/>
            <a:ext cx="60425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 – выполнение </a:t>
            </a:r>
          </a:p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практического задания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76" t="19775" r="10937" b="20898"/>
          <a:stretch>
            <a:fillRect/>
          </a:stretch>
        </p:blipFill>
        <p:spPr bwMode="auto">
          <a:xfrm>
            <a:off x="0" y="2564904"/>
            <a:ext cx="511972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305" t="20508" r="12695" b="12109"/>
          <a:stretch>
            <a:fillRect/>
          </a:stretch>
        </p:blipFill>
        <p:spPr bwMode="auto">
          <a:xfrm>
            <a:off x="3491880" y="3417814"/>
            <a:ext cx="4786346" cy="34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 rot="1201276">
            <a:off x="2546840" y="1398270"/>
            <a:ext cx="418182" cy="105491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545209">
            <a:off x="4836888" y="1521007"/>
            <a:ext cx="372523" cy="857989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33188" t="22876" r="21397" b="20691"/>
          <a:stretch>
            <a:fillRect/>
          </a:stretch>
        </p:blipFill>
        <p:spPr bwMode="auto">
          <a:xfrm>
            <a:off x="5580112" y="1628800"/>
            <a:ext cx="2448272" cy="164787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32399" t="20938" r="45434" b="21482"/>
          <a:stretch>
            <a:fillRect/>
          </a:stretch>
        </p:blipFill>
        <p:spPr>
          <a:xfrm rot="4138900">
            <a:off x="1520710" y="4386086"/>
            <a:ext cx="893674" cy="3024742"/>
          </a:xfrm>
          <a:prstGeom prst="rect">
            <a:avLst/>
          </a:prstGeom>
        </p:spPr>
      </p:pic>
      <p:pic>
        <p:nvPicPr>
          <p:cNvPr id="10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8810" y="0"/>
            <a:ext cx="1175189" cy="1196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(заполняется по ходу всего занятия)!!!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7" t="29270" r="2270" b="13454"/>
          <a:stretch>
            <a:fillRect/>
          </a:stretch>
        </p:blipFill>
        <p:spPr bwMode="auto">
          <a:xfrm>
            <a:off x="191347" y="1772816"/>
            <a:ext cx="8773141" cy="40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71599" cy="9894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ТКРЫТЫЕ УРОКИ !!!\Открытый урок по КОМПАС 3Д 2018\111.jpg"/>
          <p:cNvPicPr>
            <a:picLocks noChangeAspect="1" noChangeArrowheads="1"/>
          </p:cNvPicPr>
          <p:nvPr/>
        </p:nvPicPr>
        <p:blipFill>
          <a:blip r:embed="rId2" cstate="print"/>
          <a:srcRect l="14601" t="12316" r="9942" b="14154"/>
          <a:stretch>
            <a:fillRect/>
          </a:stretch>
        </p:blipFill>
        <p:spPr bwMode="auto">
          <a:xfrm>
            <a:off x="1403648" y="1544684"/>
            <a:ext cx="7096302" cy="50239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Прямоугольник 1"/>
          <p:cNvSpPr/>
          <p:nvPr/>
        </p:nvSpPr>
        <p:spPr>
          <a:xfrm>
            <a:off x="609157" y="0"/>
            <a:ext cx="8318046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этап - Браковочные листы</a:t>
            </a:r>
          </a:p>
          <a:p>
            <a:pPr lvl="0"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(заполняются после создания 3Д модели) 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000232" y="188640"/>
            <a:ext cx="6768752" cy="666936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innerShdw blurRad="1270000" dist="50800" dir="189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современные приёмы и методы работы с программой КОМПАС 3Д могут помочь в учебной и производственной практике, а также грамотно и наглядно оформить ВКР?</a:t>
            </a:r>
          </a:p>
        </p:txBody>
      </p:sp>
      <p:pic>
        <p:nvPicPr>
          <p:cNvPr id="1026" name="Picture 2" descr="C:\Users\Lenovo\Desktop\знак вопрос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1844824"/>
            <a:ext cx="4270851" cy="53385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5362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Вспоминаем …….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33188" t="22876" r="21397" b="20691"/>
          <a:stretch>
            <a:fillRect/>
          </a:stretch>
        </p:blipFill>
        <p:spPr bwMode="auto">
          <a:xfrm>
            <a:off x="1907704" y="2924944"/>
            <a:ext cx="5306823" cy="35719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2935" y="-52826"/>
            <a:ext cx="91354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на занятии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использовали и создавали ……..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7" t="11905" r="8649" b="13095"/>
          <a:stretch>
            <a:fillRect/>
          </a:stretch>
        </p:blipFill>
        <p:spPr bwMode="auto">
          <a:xfrm rot="2452675">
            <a:off x="-238837" y="2275613"/>
            <a:ext cx="3526246" cy="17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vionika-73.ru/data/category/05767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643670" y="177281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rot="4732797">
            <a:off x="-637342" y="3904359"/>
            <a:ext cx="3641285" cy="195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Users\НТТМПС-13\Desktop\Безимени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6186" y="4478537"/>
            <a:ext cx="4757814" cy="2379463"/>
          </a:xfrm>
          <a:prstGeom prst="rect">
            <a:avLst/>
          </a:prstGeom>
          <a:noFill/>
        </p:spPr>
      </p:pic>
      <p:pic>
        <p:nvPicPr>
          <p:cNvPr id="10" name="Picture 2" descr="http://teplodereva.narod.ru/instrument/lineika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4156">
            <a:off x="2808576" y="1604946"/>
            <a:ext cx="3571900" cy="216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0"/>
            <a:ext cx="899591" cy="916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112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Этап. Домашнее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трёхмерную деталь по вариантам;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повторить универсальный и специальный КИИ.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Lenovo\Desktop\878715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2514860" cy="2304256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520" y="0"/>
            <a:ext cx="1104479" cy="11247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260648"/>
          <a:ext cx="79928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4357694"/>
            <a:ext cx="2571768" cy="19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6678" y="0"/>
            <a:ext cx="1387321" cy="14127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3306" y="2000240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6678" y="0"/>
            <a:ext cx="1387321" cy="14127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КОМПАС3Д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19386"/>
            <a:ext cx="7851180" cy="573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231" y="0"/>
            <a:ext cx="1033768" cy="10527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занятия: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0231" y="0"/>
            <a:ext cx="1033768" cy="10527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712" y="0"/>
            <a:ext cx="6768752" cy="666936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innerShdw blurRad="1270000" dist="50800" dir="189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современные приёмы и методы работы с программой КОМПАС 3Д могут помочь в учебной и производственной практике, а также грамотно и наглядно оформить ВКР?</a:t>
            </a:r>
          </a:p>
        </p:txBody>
      </p:sp>
      <p:pic>
        <p:nvPicPr>
          <p:cNvPr id="1026" name="Picture 2" descr="C:\Users\Lenovo\Desktop\знак вопрос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1844824"/>
            <a:ext cx="4270851" cy="53385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Вспоминаем ……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(заполняется по ходу всего занятия)!!!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7" t="29270" r="2270" b="13454"/>
          <a:stretch>
            <a:fillRect/>
          </a:stretch>
        </p:blipFill>
        <p:spPr bwMode="auto">
          <a:xfrm>
            <a:off x="191347" y="1772816"/>
            <a:ext cx="8773141" cy="40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5" cy="1136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72819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по контрольно-измерительным инструментам 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(заполняется по ходу прослушивания докладов) !!!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06" t="19888" r="13381" b="28025"/>
          <a:stretch>
            <a:fillRect/>
          </a:stretch>
        </p:blipFill>
        <p:spPr bwMode="auto">
          <a:xfrm>
            <a:off x="428596" y="1643050"/>
            <a:ext cx="8286808" cy="48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Этап. Проверка ДЗ. Выполнение </a:t>
            </a:r>
          </a:p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компьютерного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теста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31" t="861" r="6531" b="8421"/>
          <a:stretch>
            <a:fillRect/>
          </a:stretch>
        </p:blipFill>
        <p:spPr bwMode="auto">
          <a:xfrm>
            <a:off x="1979712" y="1772816"/>
            <a:ext cx="5904656" cy="46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380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Программа КОМПАС3Д</vt:lpstr>
      <vt:lpstr>Этапы занятия:</vt:lpstr>
      <vt:lpstr>Слайд 6</vt:lpstr>
      <vt:lpstr>ЛИСТ САМООЦЕНКИ (заполняется по ходу всего занятия)!!!</vt:lpstr>
      <vt:lpstr>Таблица по контрольно-измерительным инструментам  (заполняется по ходу прослушивания докладов) !!!</vt:lpstr>
      <vt:lpstr>Слайд 9</vt:lpstr>
      <vt:lpstr>Слайд 10</vt:lpstr>
      <vt:lpstr>Оборудование для  практического задания по измерениям</vt:lpstr>
      <vt:lpstr>Слайд 12</vt:lpstr>
      <vt:lpstr>ЛИСТ САМООЦЕНКИ (заполняется по ходу всего занятия)!!!</vt:lpstr>
      <vt:lpstr>Слайд 14</vt:lpstr>
      <vt:lpstr>Слайд 15</vt:lpstr>
      <vt:lpstr>Сегодня на занятии  мы использовали и создавали ……..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Лиза</cp:lastModifiedBy>
  <cp:revision>167</cp:revision>
  <dcterms:created xsi:type="dcterms:W3CDTF">2017-11-22T13:43:48Z</dcterms:created>
  <dcterms:modified xsi:type="dcterms:W3CDTF">2019-02-17T13:27:50Z</dcterms:modified>
</cp:coreProperties>
</file>