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8" r:id="rId12"/>
    <p:sldId id="266" r:id="rId13"/>
    <p:sldId id="267" r:id="rId14"/>
    <p:sldId id="280" r:id="rId15"/>
    <p:sldId id="268" r:id="rId16"/>
    <p:sldId id="269" r:id="rId17"/>
    <p:sldId id="270" r:id="rId18"/>
    <p:sldId id="271" r:id="rId19"/>
    <p:sldId id="272" r:id="rId20"/>
    <p:sldId id="274" r:id="rId21"/>
    <p:sldId id="282" r:id="rId22"/>
    <p:sldId id="273" r:id="rId23"/>
    <p:sldId id="281" r:id="rId24"/>
    <p:sldId id="277" r:id="rId25"/>
    <p:sldId id="278" r:id="rId26"/>
    <p:sldId id="279" r:id="rId27"/>
    <p:sldId id="286" r:id="rId28"/>
    <p:sldId id="284" r:id="rId29"/>
    <p:sldId id="285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5F07-A75B-4A6E-81BC-25072566217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477B-4524-4007-A324-B9769609C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5F07-A75B-4A6E-81BC-25072566217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477B-4524-4007-A324-B9769609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5F07-A75B-4A6E-81BC-25072566217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477B-4524-4007-A324-B9769609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5F07-A75B-4A6E-81BC-25072566217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477B-4524-4007-A324-B9769609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5F07-A75B-4A6E-81BC-25072566217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477B-4524-4007-A324-B9769609C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5F07-A75B-4A6E-81BC-25072566217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477B-4524-4007-A324-B9769609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5F07-A75B-4A6E-81BC-25072566217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477B-4524-4007-A324-B9769609C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5F07-A75B-4A6E-81BC-25072566217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477B-4524-4007-A324-B9769609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5F07-A75B-4A6E-81BC-25072566217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477B-4524-4007-A324-B9769609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5F07-A75B-4A6E-81BC-25072566217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477B-4524-4007-A324-B9769609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5515F07-A75B-4A6E-81BC-25072566217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A5C477B-4524-4007-A324-B9769609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515F07-A75B-4A6E-81BC-25072566217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A5C477B-4524-4007-A324-B9769609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ru-RU" dirty="0" smtClean="0"/>
              <a:t>Педагогический проект на тему: «Встречаем птиц»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40760" cy="2495128"/>
          </a:xfrm>
        </p:spPr>
        <p:txBody>
          <a:bodyPr/>
          <a:lstStyle/>
          <a:p>
            <a:r>
              <a:rPr lang="ru-RU" dirty="0" smtClean="0"/>
              <a:t>Группа раннего возраста</a:t>
            </a:r>
          </a:p>
          <a:p>
            <a:r>
              <a:rPr lang="ru-RU" dirty="0" smtClean="0"/>
              <a:t>Воспитатели: </a:t>
            </a:r>
            <a:r>
              <a:rPr lang="ru-RU" dirty="0" err="1" smtClean="0"/>
              <a:t>Сутака</a:t>
            </a:r>
            <a:r>
              <a:rPr lang="ru-RU" dirty="0" smtClean="0"/>
              <a:t> Ольга Борисовна</a:t>
            </a:r>
          </a:p>
          <a:p>
            <a:r>
              <a:rPr lang="ru-RU" dirty="0" smtClean="0"/>
              <a:t>Куликова Лариса Николаевна.</a:t>
            </a:r>
          </a:p>
          <a:p>
            <a:endParaRPr lang="ru-RU" dirty="0"/>
          </a:p>
        </p:txBody>
      </p:sp>
      <p:pic>
        <p:nvPicPr>
          <p:cNvPr id="4" name="Рисунок 3" descr="49naka8gL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5256584" cy="316835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Коммуникация. Развитие речи.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-Рассматривание фотографий птиц;</a:t>
            </a:r>
          </a:p>
          <a:p>
            <a:r>
              <a:rPr lang="ru-RU" sz="2800" dirty="0" smtClean="0"/>
              <a:t>-Рассматривание сюжетных картинок: </a:t>
            </a:r>
          </a:p>
          <a:p>
            <a:r>
              <a:rPr lang="ru-RU" sz="2800" dirty="0" smtClean="0"/>
              <a:t>«кормление птиц»,  «грачи прилетели».</a:t>
            </a:r>
          </a:p>
          <a:p>
            <a:r>
              <a:rPr lang="ru-RU" sz="3200" dirty="0" smtClean="0"/>
              <a:t>Задачи:</a:t>
            </a:r>
          </a:p>
          <a:p>
            <a:r>
              <a:rPr lang="ru-RU" sz="3200" dirty="0" smtClean="0"/>
              <a:t>-</a:t>
            </a:r>
            <a:r>
              <a:rPr lang="ru-RU" sz="2400" dirty="0" smtClean="0"/>
              <a:t>формирование первичных представлений об объектах окружающего мира- птицах;</a:t>
            </a:r>
          </a:p>
          <a:p>
            <a:r>
              <a:rPr lang="ru-RU" sz="2400" dirty="0" smtClean="0"/>
              <a:t>-воспитание  умения правильно вести себя в природе;</a:t>
            </a:r>
          </a:p>
          <a:p>
            <a:r>
              <a:rPr lang="ru-RU" sz="2400" dirty="0" smtClean="0"/>
              <a:t>-обогащать словарный запас существительными, обозначающими названия птиц;</a:t>
            </a:r>
          </a:p>
          <a:p>
            <a:r>
              <a:rPr lang="ru-RU" sz="2400" dirty="0" smtClean="0"/>
              <a:t>-развивать понимание речи и активизировать словарь.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« Признаки весны»</a:t>
            </a:r>
            <a:endParaRPr lang="ru-RU" dirty="0"/>
          </a:p>
        </p:txBody>
      </p:sp>
      <p:pic>
        <p:nvPicPr>
          <p:cNvPr id="7" name="Содержимое 6" descr="J83G4529Qc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503738" cy="2736304"/>
          </a:xfrm>
        </p:spPr>
      </p:pic>
      <p:pic>
        <p:nvPicPr>
          <p:cNvPr id="8" name="Содержимое 7" descr="q93wPuRii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4005064"/>
            <a:ext cx="4487862" cy="267684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Художественно-эстетическое развитие.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-Коллективная аппликация « Грач»;</a:t>
            </a:r>
          </a:p>
          <a:p>
            <a:r>
              <a:rPr lang="ru-RU" sz="2400" dirty="0" smtClean="0"/>
              <a:t>-Коллективная аппликация «Скворечник»;</a:t>
            </a:r>
          </a:p>
          <a:p>
            <a:r>
              <a:rPr lang="ru-RU" sz="2400" dirty="0" smtClean="0"/>
              <a:t>-</a:t>
            </a:r>
            <a:r>
              <a:rPr lang="ru-RU" sz="2400" smtClean="0"/>
              <a:t>Раскрашивание </a:t>
            </a:r>
            <a:r>
              <a:rPr lang="ru-RU" sz="2400" smtClean="0"/>
              <a:t> </a:t>
            </a:r>
            <a:r>
              <a:rPr lang="ru-RU" sz="2400" dirty="0" smtClean="0"/>
              <a:t>«Птицы»;</a:t>
            </a:r>
          </a:p>
          <a:p>
            <a:r>
              <a:rPr lang="ru-RU" sz="2400" dirty="0" smtClean="0"/>
              <a:t>-Лепка « Покормим птиц».</a:t>
            </a:r>
          </a:p>
          <a:p>
            <a:r>
              <a:rPr lang="ru-RU" sz="3200" dirty="0" smtClean="0"/>
              <a:t>Задачи:</a:t>
            </a:r>
          </a:p>
          <a:p>
            <a:r>
              <a:rPr lang="ru-RU" sz="2400" dirty="0" smtClean="0"/>
              <a:t>-поощрение стремления изображать птиц в различных видах деятельности;</a:t>
            </a:r>
          </a:p>
          <a:p>
            <a:r>
              <a:rPr lang="ru-RU" sz="2400" dirty="0" smtClean="0"/>
              <a:t>-побуждать детей к дополнению нарисованного изображения характерными деталями;</a:t>
            </a:r>
          </a:p>
          <a:p>
            <a:r>
              <a:rPr lang="ru-RU" sz="2400" dirty="0" smtClean="0"/>
              <a:t>-развивать эстетические чувства и воспитывать интерес к художественной деятельности.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 Грач»  </a:t>
            </a:r>
            <a:endParaRPr lang="ru-RU" dirty="0"/>
          </a:p>
        </p:txBody>
      </p:sp>
      <p:pic>
        <p:nvPicPr>
          <p:cNvPr id="7" name="Содержимое 6" descr="K42GMmK83H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2547727" cy="4525962"/>
          </a:xfrm>
        </p:spPr>
      </p:pic>
      <p:pic>
        <p:nvPicPr>
          <p:cNvPr id="8" name="Содержимое 7" descr="vZOSGyYrNd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70063"/>
            <a:ext cx="2801237" cy="45259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HR0BLK9yA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2547727" cy="4525962"/>
          </a:xfrm>
        </p:spPr>
      </p:pic>
      <p:pic>
        <p:nvPicPr>
          <p:cNvPr id="6" name="Содержимое 5" descr="USxInH7zBg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770063"/>
            <a:ext cx="2945253" cy="45259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6464"/>
          </a:xfrm>
        </p:spPr>
        <p:txBody>
          <a:bodyPr/>
          <a:lstStyle/>
          <a:p>
            <a:r>
              <a:rPr lang="ru-RU" dirty="0" smtClean="0"/>
              <a:t>Аппликация «Скворечник для веселого скворца»</a:t>
            </a:r>
            <a:endParaRPr lang="ru-RU" dirty="0"/>
          </a:p>
        </p:txBody>
      </p:sp>
      <p:pic>
        <p:nvPicPr>
          <p:cNvPr id="5" name="Содержимое 4" descr="rIV2NlQiGr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896352"/>
            <a:ext cx="4038600" cy="2476864"/>
          </a:xfrm>
        </p:spPr>
      </p:pic>
      <p:pic>
        <p:nvPicPr>
          <p:cNvPr id="6" name="Содержимое 5" descr="GJwIV7opVv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852936"/>
            <a:ext cx="4038600" cy="252028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 «Покормим птиц»</a:t>
            </a:r>
            <a:endParaRPr lang="ru-RU" dirty="0"/>
          </a:p>
        </p:txBody>
      </p:sp>
      <p:pic>
        <p:nvPicPr>
          <p:cNvPr id="5" name="Содержимое 4" descr="1WtiMOyXdu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3002725" cy="4955257"/>
          </a:xfrm>
        </p:spPr>
      </p:pic>
      <p:pic>
        <p:nvPicPr>
          <p:cNvPr id="6" name="Содержимое 5" descr="aui_HpCAdy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340768"/>
            <a:ext cx="2945253" cy="495525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Pexn9NyYHq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0063"/>
            <a:ext cx="3074733" cy="4525962"/>
          </a:xfrm>
        </p:spPr>
      </p:pic>
      <p:pic>
        <p:nvPicPr>
          <p:cNvPr id="9" name="Содержимое 8" descr="JV0OKh8WZ-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708920"/>
            <a:ext cx="4896544" cy="295232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65816"/>
          </a:xfrm>
        </p:spPr>
        <p:txBody>
          <a:bodyPr/>
          <a:lstStyle/>
          <a:p>
            <a:r>
              <a:rPr lang="ru-RU" dirty="0" smtClean="0"/>
              <a:t>Раскрашивание (</a:t>
            </a:r>
            <a:r>
              <a:rPr lang="ru-RU" dirty="0" err="1" smtClean="0"/>
              <a:t>изодеятельность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Содержимое 4" descr="EDZ0qD5O3f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0063"/>
            <a:ext cx="3146741" cy="4525962"/>
          </a:xfrm>
        </p:spPr>
      </p:pic>
      <p:pic>
        <p:nvPicPr>
          <p:cNvPr id="6" name="Содержимое 5" descr="NPDg04tiso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770063"/>
            <a:ext cx="2945253" cy="45259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6kgnNGPQL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3168352" cy="5472608"/>
          </a:xfrm>
        </p:spPr>
      </p:pic>
      <p:pic>
        <p:nvPicPr>
          <p:cNvPr id="6" name="Содержимое 5" descr="PIUXIpl2Ng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3016325" cy="547260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Взаимодействие человека с природой чрезвычайно актуальная проблема современности. Веками человек был потребителем по отношению к природе: жил и пользовался ее дарами, не задумываясь о последствиях.</a:t>
            </a:r>
          </a:p>
          <a:p>
            <a:endParaRPr lang="ru-RU" sz="2400" dirty="0" smtClean="0"/>
          </a:p>
          <a:p>
            <a:r>
              <a:rPr lang="ru-RU" sz="2400" dirty="0" smtClean="0"/>
              <a:t>Задача взрослых –воспитывать интерес у детей к нашим соседям по планете –птицам , желание узнавать новые факты их жизни , заботиться о них , радоваться от сознания того  , что делясь крохами  , можно спасти птиц  зимой от гибели. Дать детям  элементарные знания о том ,чем кормить птиц. В совместной работе с родителями  мы должны создать  условия  для общения ребенка с миром природы и  для посильной помощи нашим пернатым друзьям.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-Подвижная игра « Воробушки»;</a:t>
            </a:r>
          </a:p>
          <a:p>
            <a:r>
              <a:rPr lang="ru-RU" sz="2800" dirty="0" smtClean="0"/>
              <a:t>- « Птички летают».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Задачи:</a:t>
            </a:r>
          </a:p>
          <a:p>
            <a:r>
              <a:rPr lang="ru-RU" sz="2800" dirty="0" smtClean="0"/>
              <a:t>-поощрять  участие детей в совместных играх;</a:t>
            </a:r>
          </a:p>
          <a:p>
            <a:r>
              <a:rPr lang="ru-RU" sz="2800" dirty="0" smtClean="0"/>
              <a:t>-способствовать формированию положительных эмоций;</a:t>
            </a:r>
          </a:p>
          <a:p>
            <a:r>
              <a:rPr lang="ru-RU" sz="2800" dirty="0" smtClean="0"/>
              <a:t>-совершенствовать пространственную ориентировку детей;</a:t>
            </a:r>
          </a:p>
          <a:p>
            <a:r>
              <a:rPr lang="ru-RU" sz="2800" dirty="0" smtClean="0"/>
              <a:t>-продолжать работу по укреплению и охране здоровья детей.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Подвижная игра « Воробушки».</a:t>
            </a:r>
            <a:endParaRPr lang="ru-RU" dirty="0"/>
          </a:p>
        </p:txBody>
      </p:sp>
      <p:pic>
        <p:nvPicPr>
          <p:cNvPr id="9" name="Содержимое 8" descr="93FTRj6dna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038600" cy="2388808"/>
          </a:xfrm>
        </p:spPr>
      </p:pic>
      <p:pic>
        <p:nvPicPr>
          <p:cNvPr id="10" name="Содержимое 9" descr="2hSJXn30Hu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196752"/>
            <a:ext cx="4038600" cy="2388808"/>
          </a:xfrm>
        </p:spPr>
      </p:pic>
      <p:pic>
        <p:nvPicPr>
          <p:cNvPr id="11" name="Рисунок 10" descr="ddSlqjV2y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689648"/>
            <a:ext cx="2232248" cy="316835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</a:p>
          <a:p>
            <a:r>
              <a:rPr lang="ru-RU" sz="2400" dirty="0" smtClean="0"/>
              <a:t>-помогать детям замечать изменения в природе;</a:t>
            </a:r>
          </a:p>
          <a:p>
            <a:r>
              <a:rPr lang="ru-RU" sz="2400" dirty="0" smtClean="0"/>
              <a:t>-наблюдать за птицами и учить основам взаимодействия с природой;</a:t>
            </a:r>
          </a:p>
          <a:p>
            <a:r>
              <a:rPr lang="ru-RU" sz="2400" dirty="0" smtClean="0"/>
              <a:t>-учить различать птиц по внешнему виду;</a:t>
            </a:r>
          </a:p>
          <a:p>
            <a:r>
              <a:rPr lang="ru-RU" sz="2400" dirty="0" smtClean="0"/>
              <a:t>-по словесному указанию педагога находить птиц по названию;</a:t>
            </a:r>
          </a:p>
          <a:p>
            <a:r>
              <a:rPr lang="ru-RU" sz="2400" dirty="0" smtClean="0"/>
              <a:t>-способствовать употреблять усвоенные слова в самостоятельной речи.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и наблюдения на прогулке.</a:t>
            </a:r>
            <a:endParaRPr lang="ru-RU" dirty="0"/>
          </a:p>
        </p:txBody>
      </p:sp>
      <p:pic>
        <p:nvPicPr>
          <p:cNvPr id="4" name="Содержимое 3" descr="RFeakOeBJ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977680"/>
            <a:ext cx="4176464" cy="2880320"/>
          </a:xfrm>
        </p:spPr>
      </p:pic>
      <p:pic>
        <p:nvPicPr>
          <p:cNvPr id="5" name="Рисунок 4" descr="SOndO_7B4v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24744"/>
            <a:ext cx="4176464" cy="2592288"/>
          </a:xfrm>
          <a:prstGeom prst="rect">
            <a:avLst/>
          </a:prstGeom>
        </p:spPr>
      </p:pic>
      <p:pic>
        <p:nvPicPr>
          <p:cNvPr id="6" name="Рисунок 5" descr="ceddvb-4HF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44824"/>
            <a:ext cx="3024336" cy="42484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-Выставка поделок ,изготовленных совместно с родителями;</a:t>
            </a:r>
          </a:p>
          <a:p>
            <a:r>
              <a:rPr lang="ru-RU" sz="2400" dirty="0" smtClean="0"/>
              <a:t>-Привлечение родителей к участию в конкурсе фотографий птиц.</a:t>
            </a:r>
          </a:p>
          <a:p>
            <a:endParaRPr lang="ru-RU" sz="2400" dirty="0" smtClean="0"/>
          </a:p>
          <a:p>
            <a:r>
              <a:rPr lang="ru-RU" sz="3200" dirty="0" smtClean="0"/>
              <a:t>Задачи:</a:t>
            </a:r>
          </a:p>
          <a:p>
            <a:r>
              <a:rPr lang="ru-RU" sz="3200" dirty="0" smtClean="0"/>
              <a:t>-</a:t>
            </a:r>
            <a:r>
              <a:rPr lang="ru-RU" sz="2400" dirty="0" smtClean="0"/>
              <a:t>развитие  ответственности , инициативности,  партнерских отношений;</a:t>
            </a:r>
          </a:p>
          <a:p>
            <a:r>
              <a:rPr lang="ru-RU" sz="2400" dirty="0" smtClean="0"/>
              <a:t>-учить работать в команде;</a:t>
            </a:r>
          </a:p>
          <a:p>
            <a:r>
              <a:rPr lang="ru-RU" sz="2400" dirty="0" smtClean="0"/>
              <a:t>-объединить усилие родителей  и педагогов с целью реализации проекта.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родителей совместно с детьми</a:t>
            </a:r>
            <a:endParaRPr lang="ru-RU" dirty="0"/>
          </a:p>
        </p:txBody>
      </p:sp>
      <p:pic>
        <p:nvPicPr>
          <p:cNvPr id="7" name="Содержимое 6" descr="ENARWb8sH1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0574" y="1770063"/>
            <a:ext cx="2547727" cy="4525962"/>
          </a:xfrm>
        </p:spPr>
      </p:pic>
      <p:pic>
        <p:nvPicPr>
          <p:cNvPr id="8" name="Содержимое 7" descr="AwYIdNronM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01574" y="1770063"/>
            <a:ext cx="2547727" cy="45259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3p9SbBS2x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43924" y="2924944"/>
            <a:ext cx="4400076" cy="2476864"/>
          </a:xfrm>
        </p:spPr>
      </p:pic>
      <p:pic>
        <p:nvPicPr>
          <p:cNvPr id="7" name="Рисунок 6" descr="aJgOc2cPr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72816"/>
            <a:ext cx="3384376" cy="465313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_18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5784" y="1770063"/>
            <a:ext cx="3017308" cy="4525962"/>
          </a:xfrm>
        </p:spPr>
      </p:pic>
      <p:pic>
        <p:nvPicPr>
          <p:cNvPr id="8" name="Содержимое 7" descr="DSC_18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6784" y="1770063"/>
            <a:ext cx="3017308" cy="45259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FC0_DJuXo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4436" y="1784350"/>
            <a:ext cx="3413588" cy="2580754"/>
          </a:xfrm>
        </p:spPr>
      </p:pic>
      <p:pic>
        <p:nvPicPr>
          <p:cNvPr id="5" name="Рисунок 4" descr="IMG-20150402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72816"/>
            <a:ext cx="2651571" cy="479715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017084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2376264" cy="3456384"/>
          </a:xfrm>
        </p:spPr>
      </p:pic>
      <p:pic>
        <p:nvPicPr>
          <p:cNvPr id="5" name="Рисунок 4" descr="x_ba3ca7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996952"/>
            <a:ext cx="2664296" cy="3240360"/>
          </a:xfrm>
          <a:prstGeom prst="rect">
            <a:avLst/>
          </a:prstGeom>
        </p:spPr>
      </p:pic>
      <p:pic>
        <p:nvPicPr>
          <p:cNvPr id="6" name="Рисунок 5" descr="x_0d131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628800"/>
            <a:ext cx="2915816" cy="251651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flipV="1">
            <a:off x="755576" y="6858000"/>
            <a:ext cx="7772400" cy="81947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988424" cy="5112568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/>
              <a:t>Тип проекта : </a:t>
            </a:r>
            <a:r>
              <a:rPr lang="ru-RU" dirty="0" smtClean="0"/>
              <a:t>познавательно - </a:t>
            </a:r>
            <a:r>
              <a:rPr lang="ru-RU" dirty="0" err="1" smtClean="0"/>
              <a:t>исследовательный</a:t>
            </a:r>
            <a:r>
              <a:rPr lang="ru-RU" dirty="0" smtClean="0"/>
              <a:t>..</a:t>
            </a:r>
          </a:p>
          <a:p>
            <a:endParaRPr lang="ru-RU" dirty="0" smtClean="0"/>
          </a:p>
          <a:p>
            <a:r>
              <a:rPr lang="ru-RU" sz="3600" dirty="0" smtClean="0"/>
              <a:t>Возраст детей: </a:t>
            </a:r>
            <a:r>
              <a:rPr lang="ru-RU" dirty="0" smtClean="0"/>
              <a:t>группа раннего возраста.</a:t>
            </a:r>
          </a:p>
          <a:p>
            <a:r>
              <a:rPr lang="ru-RU" sz="3600" dirty="0" smtClean="0"/>
              <a:t>Период выполнения проекта : </a:t>
            </a:r>
            <a:r>
              <a:rPr lang="ru-RU" dirty="0" smtClean="0"/>
              <a:t>с 01.04.2015 по 15.04. 2015</a:t>
            </a:r>
          </a:p>
          <a:p>
            <a:r>
              <a:rPr lang="ru-RU" sz="3600" dirty="0" smtClean="0"/>
              <a:t>Цели проекта:</a:t>
            </a:r>
          </a:p>
          <a:p>
            <a:r>
              <a:rPr lang="ru-RU" sz="3600" dirty="0" smtClean="0"/>
              <a:t>- дать детям представления о птицах , об их внешнем виде , повадках  , об особенностях их жизни весной;</a:t>
            </a:r>
          </a:p>
          <a:p>
            <a:r>
              <a:rPr lang="ru-RU" sz="3600" dirty="0" smtClean="0"/>
              <a:t>-познакомить детей с понятием «прилет птиц»,как с одним из природных явлений весны;</a:t>
            </a:r>
          </a:p>
          <a:p>
            <a:r>
              <a:rPr lang="ru-RU" sz="3600" dirty="0" smtClean="0"/>
              <a:t>-воспитывать любовь и бережное отношение к пернатым.</a:t>
            </a:r>
          </a:p>
          <a:p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-20150402-WA0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0063"/>
            <a:ext cx="2859541" cy="4525962"/>
          </a:xfrm>
        </p:spPr>
      </p:pic>
      <p:pic>
        <p:nvPicPr>
          <p:cNvPr id="8" name="Содержимое 7" descr="ceddvb-4HF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8202" y="1770063"/>
            <a:ext cx="3394472" cy="45259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-развивать элементарные  представления о птицах(летают , поют , клюют , строят гнезда);</a:t>
            </a:r>
          </a:p>
          <a:p>
            <a:r>
              <a:rPr lang="ru-RU" sz="2400" dirty="0" smtClean="0"/>
              <a:t>-поощрять самостоятельные наблюдения за птицами;</a:t>
            </a:r>
          </a:p>
          <a:p>
            <a:r>
              <a:rPr lang="ru-RU" sz="2400" dirty="0" smtClean="0"/>
              <a:t>-воспитывать  бережное отношение  к гнездовьям птиц;</a:t>
            </a:r>
          </a:p>
          <a:p>
            <a:r>
              <a:rPr lang="ru-RU" sz="2400" dirty="0" smtClean="0"/>
              <a:t>-учиться устанавливать простейшие  связи между условиями наступающего времени года и поведением птиц;</a:t>
            </a:r>
          </a:p>
          <a:p>
            <a:r>
              <a:rPr lang="ru-RU" sz="2400" dirty="0" smtClean="0"/>
              <a:t>-развивать умение общаться со взрослыми, отвечать на вопросы , вести диалог;</a:t>
            </a:r>
          </a:p>
          <a:p>
            <a:r>
              <a:rPr lang="ru-RU" sz="2400" dirty="0" smtClean="0"/>
              <a:t>-развивать познавательную активность , мышление , воображение , коммуникативные навыки ;</a:t>
            </a:r>
          </a:p>
          <a:p>
            <a:r>
              <a:rPr lang="ru-RU" sz="2400" dirty="0" smtClean="0"/>
              <a:t>-развивать продуктивную  деятельность детей ,совершенствовать навыки  и умения  в рисовании ,лепке ,аппликации , развивать творческие способности.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проведению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Составление перспективного плана.</a:t>
            </a:r>
          </a:p>
          <a:p>
            <a:r>
              <a:rPr lang="ru-RU" sz="2400" dirty="0" smtClean="0"/>
              <a:t>2. Подборка художественной литературы;</a:t>
            </a:r>
          </a:p>
          <a:p>
            <a:r>
              <a:rPr lang="ru-RU" sz="2400" dirty="0" smtClean="0"/>
              <a:t>-методической литературы;</a:t>
            </a:r>
          </a:p>
          <a:p>
            <a:r>
              <a:rPr lang="ru-RU" sz="2400" dirty="0" smtClean="0"/>
              <a:t>-наглядных пособий.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4" name="Рисунок 3" descr="Ooe5FUzuoj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61048"/>
            <a:ext cx="3691384" cy="2519040"/>
          </a:xfrm>
          <a:prstGeom prst="rect">
            <a:avLst/>
          </a:prstGeom>
        </p:spPr>
      </p:pic>
      <p:pic>
        <p:nvPicPr>
          <p:cNvPr id="5" name="Рисунок 4" descr="g61CqSjC2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708920"/>
            <a:ext cx="2627784" cy="39604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проекта.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800" dirty="0" smtClean="0"/>
              <a:t>Социализация.</a:t>
            </a:r>
          </a:p>
          <a:p>
            <a:r>
              <a:rPr lang="ru-RU" sz="2800" dirty="0" smtClean="0"/>
              <a:t>Настольно-печатные игры:</a:t>
            </a:r>
          </a:p>
          <a:p>
            <a:r>
              <a:rPr lang="ru-RU" sz="2800" dirty="0" smtClean="0"/>
              <a:t>- « Назови птицу»;</a:t>
            </a:r>
          </a:p>
          <a:p>
            <a:r>
              <a:rPr lang="ru-RU" sz="2800" dirty="0" smtClean="0"/>
              <a:t>- « Времена года»;</a:t>
            </a:r>
          </a:p>
          <a:p>
            <a:r>
              <a:rPr lang="ru-RU" sz="2800" dirty="0" smtClean="0"/>
              <a:t>- «Кого не стало?».</a:t>
            </a:r>
          </a:p>
          <a:p>
            <a:endParaRPr lang="ru-RU" sz="2800" dirty="0" smtClean="0"/>
          </a:p>
          <a:p>
            <a:r>
              <a:rPr lang="ru-RU" sz="3200" dirty="0" smtClean="0"/>
              <a:t>Задачи: </a:t>
            </a:r>
            <a:endParaRPr lang="ru-RU" sz="2800" dirty="0" smtClean="0"/>
          </a:p>
          <a:p>
            <a:r>
              <a:rPr lang="ru-RU" sz="2800" dirty="0" smtClean="0"/>
              <a:t>-развитие внимания и памяти;</a:t>
            </a:r>
          </a:p>
          <a:p>
            <a:r>
              <a:rPr lang="ru-RU" sz="2800" dirty="0" smtClean="0"/>
              <a:t>-развитие мелкой моторики рук;</a:t>
            </a:r>
          </a:p>
          <a:p>
            <a:r>
              <a:rPr lang="ru-RU" sz="2800" dirty="0" smtClean="0"/>
              <a:t>-учить играть рядом не мешая друг другу;</a:t>
            </a:r>
          </a:p>
          <a:p>
            <a:r>
              <a:rPr lang="ru-RU" sz="2800" dirty="0" smtClean="0"/>
              <a:t>-закреплять знания о строении птиц(голова, туловище ,хвост…).</a:t>
            </a:r>
            <a:endParaRPr lang="ru-RU" sz="3200" dirty="0" smtClean="0"/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Настольно-печатные игры.</a:t>
            </a:r>
            <a:endParaRPr lang="ru-RU" dirty="0"/>
          </a:p>
        </p:txBody>
      </p:sp>
      <p:pic>
        <p:nvPicPr>
          <p:cNvPr id="10" name="Содержимое 9" descr="6_STTGEfoS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484785"/>
            <a:ext cx="2664296" cy="4896544"/>
          </a:xfrm>
        </p:spPr>
      </p:pic>
      <p:pic>
        <p:nvPicPr>
          <p:cNvPr id="11" name="Содержимое 10" descr="TBdSVhqpFO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2896846"/>
            <a:ext cx="4986834" cy="305243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Познание.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600" dirty="0" smtClean="0"/>
              <a:t>Ознакомление с окружающим миром</a:t>
            </a:r>
            <a:r>
              <a:rPr lang="ru-RU" dirty="0" smtClean="0"/>
              <a:t>.</a:t>
            </a:r>
          </a:p>
          <a:p>
            <a:r>
              <a:rPr lang="ru-RU" sz="2400" dirty="0" smtClean="0"/>
              <a:t>-Беседа с детьми об особенностях строения тела птиц;</a:t>
            </a:r>
          </a:p>
          <a:p>
            <a:r>
              <a:rPr lang="ru-RU" sz="2400" dirty="0" smtClean="0"/>
              <a:t>-Беседа о б изменении в природе с приходом весны;</a:t>
            </a:r>
          </a:p>
          <a:p>
            <a:r>
              <a:rPr lang="ru-RU" sz="2400" dirty="0" smtClean="0"/>
              <a:t>-Наблюдение за птицами во время прогулки.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4600" dirty="0" smtClean="0"/>
              <a:t>Задачи:</a:t>
            </a:r>
          </a:p>
          <a:p>
            <a:r>
              <a:rPr lang="ru-RU" sz="3200" dirty="0" smtClean="0"/>
              <a:t>-</a:t>
            </a:r>
            <a:r>
              <a:rPr lang="ru-RU" sz="2800" dirty="0" smtClean="0"/>
              <a:t>формировать представления о весенних изменениях в природе;</a:t>
            </a:r>
          </a:p>
          <a:p>
            <a:r>
              <a:rPr lang="ru-RU" sz="2800" dirty="0" smtClean="0"/>
              <a:t>-продолжать знакомить детей с птицами , обогащая словарь новыми словами;</a:t>
            </a:r>
          </a:p>
          <a:p>
            <a:r>
              <a:rPr lang="ru-RU" sz="2800" dirty="0" smtClean="0"/>
              <a:t>-упражнять в установлении сходства и различия видов птиц;</a:t>
            </a:r>
          </a:p>
          <a:p>
            <a:r>
              <a:rPr lang="ru-RU" sz="2800" dirty="0" smtClean="0"/>
              <a:t>-способствовать развитию артикуляционного  и голосового аппарата.</a:t>
            </a:r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по теме</a:t>
            </a:r>
            <a:endParaRPr lang="ru-RU" dirty="0"/>
          </a:p>
        </p:txBody>
      </p:sp>
      <p:pic>
        <p:nvPicPr>
          <p:cNvPr id="7" name="Содержимое 6" descr="oDLJPoTiTW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1"/>
            <a:ext cx="2857773" cy="4536504"/>
          </a:xfrm>
        </p:spPr>
      </p:pic>
      <p:pic>
        <p:nvPicPr>
          <p:cNvPr id="8" name="Содержимое 7" descr="zkaHofqFq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024336" cy="460851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238</TotalTime>
  <Words>768</Words>
  <Application>Microsoft Office PowerPoint</Application>
  <PresentationFormat>Экран (4:3)</PresentationFormat>
  <Paragraphs>110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Метро</vt:lpstr>
      <vt:lpstr>Педагогический проект на тему: «Встречаем птиц»</vt:lpstr>
      <vt:lpstr>Актуальность:</vt:lpstr>
      <vt:lpstr>Слайд 3</vt:lpstr>
      <vt:lpstr>Задачи:</vt:lpstr>
      <vt:lpstr>Подготовка к проведению проекта.</vt:lpstr>
      <vt:lpstr>Выполнение проекта. </vt:lpstr>
      <vt:lpstr>Настольно-печатные игры.</vt:lpstr>
      <vt:lpstr>Познание.</vt:lpstr>
      <vt:lpstr>Беседа по теме</vt:lpstr>
      <vt:lpstr>Коммуникация. Развитие речи.</vt:lpstr>
      <vt:lpstr>Беседа « Признаки весны»</vt:lpstr>
      <vt:lpstr>Художественно-эстетическое развитие.</vt:lpstr>
      <vt:lpstr>Аппликация « Грач»  </vt:lpstr>
      <vt:lpstr>Слайд 14</vt:lpstr>
      <vt:lpstr>Аппликация «Скворечник для веселого скворца»</vt:lpstr>
      <vt:lpstr>Лепка  «Покормим птиц»</vt:lpstr>
      <vt:lpstr>Слайд 17</vt:lpstr>
      <vt:lpstr>Раскрашивание (изодеятельность)</vt:lpstr>
      <vt:lpstr>Слайд 19</vt:lpstr>
      <vt:lpstr>Физическое развитие.</vt:lpstr>
      <vt:lpstr>Подвижная игра « Воробушки».</vt:lpstr>
      <vt:lpstr>Прогулка. </vt:lpstr>
      <vt:lpstr>Беседа и наблюдения на прогулке.</vt:lpstr>
      <vt:lpstr>Работа с родителями.</vt:lpstr>
      <vt:lpstr>Деятельность родителей совместно с детьми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на тему: «Встречаем птиц»</dc:title>
  <dc:creator>NB</dc:creator>
  <cp:lastModifiedBy>NB</cp:lastModifiedBy>
  <cp:revision>31</cp:revision>
  <dcterms:created xsi:type="dcterms:W3CDTF">2015-04-15T11:39:48Z</dcterms:created>
  <dcterms:modified xsi:type="dcterms:W3CDTF">2015-04-20T15:39:11Z</dcterms:modified>
</cp:coreProperties>
</file>