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E7B1E-21C5-47EF-A7D0-FD6FD023B835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FD45F-CFDA-45ED-80B8-A09CAD69A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8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Весенние трели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D45F-CFDA-45ED-80B8-A09CAD69A8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5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D45F-CFDA-45ED-80B8-A09CAD69A8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1.jpg"/><Relationship Id="rId3" Type="http://schemas.microsoft.com/office/2007/relationships/media" Target="../media/media2.mp3"/><Relationship Id="rId21" Type="http://schemas.openxmlformats.org/officeDocument/2006/relationships/image" Target="../media/image14.jp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5" Type="http://schemas.openxmlformats.org/officeDocument/2006/relationships/image" Target="../media/image18.jp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7.jpg"/><Relationship Id="rId5" Type="http://schemas.microsoft.com/office/2007/relationships/media" Target="../media/media3.mp3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6.jpg"/><Relationship Id="rId10" Type="http://schemas.openxmlformats.org/officeDocument/2006/relationships/audio" Target="../media/media5.mp3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7048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Весенние трели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1" y="2000250"/>
            <a:ext cx="3626342" cy="46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9" y="429617"/>
            <a:ext cx="2352751" cy="2282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157191"/>
            <a:ext cx="9145016" cy="1519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96" y="3189668"/>
            <a:ext cx="1428750" cy="1190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875725"/>
            <a:ext cx="1685925" cy="1390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89693"/>
            <a:ext cx="1238250" cy="990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327369"/>
            <a:ext cx="6120680" cy="55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4200"/>
            <a:ext cx="76200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3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79"/>
          <a:stretch/>
        </p:blipFill>
        <p:spPr>
          <a:xfrm>
            <a:off x="179512" y="188640"/>
            <a:ext cx="6048672" cy="323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-190476" r="38714" b="190476"/>
          <a:stretch/>
        </p:blipFill>
        <p:spPr>
          <a:xfrm>
            <a:off x="4804229" y="2914650"/>
            <a:ext cx="1529896" cy="1028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8"/>
          <a:stretch/>
        </p:blipFill>
        <p:spPr>
          <a:xfrm>
            <a:off x="3922962" y="3356992"/>
            <a:ext cx="4939360" cy="3285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2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5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Всех перелётных птиц черней,</a:t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Чистит пашню от червей</a:t>
            </a: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 </a:t>
            </a:r>
            <a:r>
              <a:rPr lang="ru-RU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грач</a:t>
            </a:r>
          </a:p>
          <a:p>
            <a:endParaRPr lang="ru-RU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Буян-мальчишка</a:t>
            </a: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В сером </a:t>
            </a:r>
            <a:r>
              <a:rPr lang="ru-RU" sz="2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армячишке</a:t>
            </a: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По дворам шныряет,</a:t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Крохи собирает.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воробей</a:t>
            </a:r>
            <a:endParaRPr lang="ru-RU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Он </a:t>
            </a: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прилетает каждый год</a:t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Туда, где домик ждёт.</a:t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Чужие песни петь умеет,</a:t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А всё же голос свой имеет.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скворец</a:t>
            </a:r>
            <a:endParaRPr lang="ru-RU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ru-RU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2020" y="404665"/>
            <a:ext cx="3636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Все стрекочет и вертится, </a:t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Ей на месте не сидится, </a:t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Длиннохвоста, белобока </a:t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Вороватая …</a:t>
            </a:r>
          </a:p>
          <a:p>
            <a:r>
              <a:rPr lang="ru-RU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сорока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690336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Уж весна, но поле бело.</a:t>
            </a:r>
          </a:p>
          <a:p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Птичка с юга прилетела.</a:t>
            </a:r>
          </a:p>
          <a:p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Холодно ещё, и зябнет</a:t>
            </a:r>
          </a:p>
          <a:p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На берёзке голой</a:t>
            </a:r>
          </a:p>
          <a:p>
            <a:r>
              <a:rPr lang="ru-RU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зяблик</a:t>
            </a:r>
          </a:p>
        </p:txBody>
      </p:sp>
    </p:spTree>
    <p:extLst>
      <p:ext uri="{BB962C8B-B14F-4D97-AF65-F5344CB8AC3E}">
        <p14:creationId xmlns:p14="http://schemas.microsoft.com/office/powerpoint/2010/main" val="4809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оробе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95536" y="1340768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65" y="476672"/>
            <a:ext cx="1778351" cy="1421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дятел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028384" y="731168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6" r="22372" b="6598"/>
          <a:stretch/>
        </p:blipFill>
        <p:spPr>
          <a:xfrm>
            <a:off x="7193812" y="1484784"/>
            <a:ext cx="1669143" cy="2491014"/>
          </a:xfrm>
          <a:prstGeom prst="rect">
            <a:avLst/>
          </a:prstGeom>
        </p:spPr>
      </p:pic>
      <p:pic>
        <p:nvPicPr>
          <p:cNvPr id="6" name="зяблик поёт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92080" y="480301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4733" b="27574"/>
          <a:stretch/>
        </p:blipFill>
        <p:spPr>
          <a:xfrm>
            <a:off x="4479053" y="1340768"/>
            <a:ext cx="2235654" cy="1406769"/>
          </a:xfrm>
          <a:prstGeom prst="rect">
            <a:avLst/>
          </a:prstGeom>
        </p:spPr>
      </p:pic>
      <p:pic>
        <p:nvPicPr>
          <p:cNvPr id="8" name="пение скворцов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05136" y="3124200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"/>
          <a:stretch/>
        </p:blipFill>
        <p:spPr>
          <a:xfrm>
            <a:off x="1753952" y="2656603"/>
            <a:ext cx="1548386" cy="1734221"/>
          </a:xfrm>
          <a:prstGeom prst="rect">
            <a:avLst/>
          </a:prstGeom>
        </p:spPr>
      </p:pic>
      <p:pic>
        <p:nvPicPr>
          <p:cNvPr id="10" name="соловей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067944" y="3218913"/>
            <a:ext cx="609600" cy="609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6448" r="4858" b="8337"/>
          <a:stretch/>
        </p:blipFill>
        <p:spPr>
          <a:xfrm>
            <a:off x="5148064" y="3255084"/>
            <a:ext cx="1882913" cy="1640344"/>
          </a:xfrm>
          <a:prstGeom prst="rect">
            <a:avLst/>
          </a:prstGeom>
        </p:spPr>
      </p:pic>
      <p:pic>
        <p:nvPicPr>
          <p:cNvPr id="12" name="сорока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049" y="5132784"/>
            <a:ext cx="609600" cy="609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45" y="4895428"/>
            <a:ext cx="2221218" cy="1332731"/>
          </a:xfrm>
          <a:prstGeom prst="rect">
            <a:avLst/>
          </a:prstGeom>
        </p:spPr>
      </p:pic>
      <p:pic>
        <p:nvPicPr>
          <p:cNvPr id="14" name="голос грача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87280" y="5437584"/>
            <a:ext cx="609600" cy="609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7693" r="12717" b="7956"/>
          <a:stretch/>
        </p:blipFill>
        <p:spPr>
          <a:xfrm>
            <a:off x="6039364" y="5132784"/>
            <a:ext cx="2205044" cy="13115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9553" y="62068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476672"/>
            <a:ext cx="576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7544" y="480301"/>
            <a:ext cx="309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9593" y="2747537"/>
            <a:ext cx="22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7544" y="2932203"/>
            <a:ext cx="309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4522838"/>
            <a:ext cx="324037" cy="37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71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3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904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63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31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44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45</Words>
  <Application>Microsoft Office PowerPoint</Application>
  <PresentationFormat>Экран (4:3)</PresentationFormat>
  <Paragraphs>29</Paragraphs>
  <Slides>6</Slides>
  <Notes>2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12</cp:revision>
  <dcterms:created xsi:type="dcterms:W3CDTF">2018-04-17T07:56:15Z</dcterms:created>
  <dcterms:modified xsi:type="dcterms:W3CDTF">2018-04-17T08:14:47Z</dcterms:modified>
</cp:coreProperties>
</file>