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16835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r>
              <a:rPr lang="ru-RU" sz="1800" dirty="0" smtClean="0"/>
              <a:t>МКДОУ детский сад №25 «Снегурочка».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4000" b="1" dirty="0" smtClean="0"/>
              <a:t>Проект «Огород на окне»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539864"/>
            <a:ext cx="5481396" cy="29854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mtClean="0"/>
              <a:t>            </a:t>
            </a:r>
            <a:r>
              <a:rPr lang="ru-RU" smtClean="0"/>
              <a:t>    </a:t>
            </a:r>
            <a:r>
              <a:rPr lang="ru-RU" dirty="0" smtClean="0"/>
              <a:t>Подготовила: воспитатель       первой квалификационной категории</a:t>
            </a:r>
            <a:endParaRPr lang="ru-RU" dirty="0" smtClean="0"/>
          </a:p>
          <a:p>
            <a:r>
              <a:rPr lang="ru-RU" dirty="0" smtClean="0"/>
              <a:t>                                          </a:t>
            </a:r>
            <a:r>
              <a:rPr lang="ru-RU" dirty="0" smtClean="0"/>
              <a:t>   </a:t>
            </a:r>
            <a:r>
              <a:rPr lang="ru-RU" dirty="0" smtClean="0"/>
              <a:t>О.Г. </a:t>
            </a:r>
            <a:r>
              <a:rPr lang="ru-RU" dirty="0" err="1" smtClean="0"/>
              <a:t>Вяткина</a:t>
            </a:r>
            <a:endParaRPr lang="ru-RU" dirty="0" smtClean="0"/>
          </a:p>
          <a:p>
            <a:r>
              <a:rPr lang="ru-RU" dirty="0" smtClean="0"/>
              <a:t>                                                </a:t>
            </a:r>
          </a:p>
          <a:p>
            <a:r>
              <a:rPr lang="ru-RU" dirty="0" smtClean="0"/>
              <a:t>г. Новосибирск </a:t>
            </a:r>
            <a:r>
              <a:rPr lang="ru-RU" dirty="0" smtClean="0"/>
              <a:t>2018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FF0000"/>
                </a:solidFill>
              </a:rPr>
              <a:t>2 этап - основной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Цикл познавательных занятий по изучению          культурных и декоративных растений.</a:t>
            </a:r>
          </a:p>
          <a:p>
            <a:r>
              <a:rPr lang="ru-RU" dirty="0" smtClean="0"/>
              <a:t>2. Исследовательская и практическая деятельность детей по изучению особенностей выращивания растений: </a:t>
            </a:r>
          </a:p>
          <a:p>
            <a:r>
              <a:rPr lang="ru-RU" dirty="0" smtClean="0"/>
              <a:t>- подготовка почвы, посадка, полив, рыхление;</a:t>
            </a:r>
          </a:p>
          <a:p>
            <a:r>
              <a:rPr lang="ru-RU" dirty="0" smtClean="0"/>
              <a:t>- дизайнерское оформление;</a:t>
            </a:r>
          </a:p>
          <a:p>
            <a:r>
              <a:rPr lang="ru-RU" dirty="0" smtClean="0"/>
              <a:t>- наблюдение за ростом растений и опыты с последующим фиксированием результатов с помощью рисунков.</a:t>
            </a:r>
          </a:p>
          <a:p>
            <a:r>
              <a:rPr lang="ru-RU" dirty="0" smtClean="0"/>
              <a:t>3. Отражение результатов исследований через художественно – творческую деятельность. </a:t>
            </a:r>
          </a:p>
          <a:p>
            <a:r>
              <a:rPr lang="ru-RU" dirty="0" smtClean="0"/>
              <a:t>4. Ведение дневника наблюдений.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75656" y="3933056"/>
            <a:ext cx="4661842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pp.userapi.com/c638621/v638621091/3e99f/iP7ZcCP_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62502" cy="2232000"/>
          </a:xfrm>
          <a:prstGeom prst="rect">
            <a:avLst/>
          </a:prstGeom>
          <a:noFill/>
        </p:spPr>
      </p:pic>
      <p:pic>
        <p:nvPicPr>
          <p:cNvPr id="1028" name="Picture 4" descr="https://pp.userapi.com/c638621/v638621091/3e9a8/kY0e3weIf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4473786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D\Desktop\8NXz1nOq1Y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43670" cy="4873625"/>
          </a:xfrm>
          <a:prstGeom prst="rect">
            <a:avLst/>
          </a:prstGeom>
          <a:noFill/>
        </p:spPr>
      </p:pic>
      <p:pic>
        <p:nvPicPr>
          <p:cNvPr id="24579" name="Picture 3" descr="C:\Users\D\Desktop\glbTFyNb_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2898118" cy="4959360"/>
          </a:xfrm>
          <a:prstGeom prst="rect">
            <a:avLst/>
          </a:prstGeom>
          <a:noFill/>
        </p:spPr>
      </p:pic>
      <p:pic>
        <p:nvPicPr>
          <p:cNvPr id="24580" name="Picture 4" descr="C:\Users\D\Desktop\FQWTCByC2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47996" y="2666140"/>
            <a:ext cx="3019720" cy="53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D\Desktop\S17S-xiawL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43670" cy="4873625"/>
          </a:xfrm>
          <a:prstGeom prst="rect">
            <a:avLst/>
          </a:prstGeom>
          <a:noFill/>
        </p:spPr>
      </p:pic>
      <p:pic>
        <p:nvPicPr>
          <p:cNvPr id="25603" name="Picture 3" descr="C:\Users\D\Desktop\adF261sFN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51768" y="1549032"/>
            <a:ext cx="5240735" cy="2952000"/>
          </a:xfrm>
          <a:prstGeom prst="rect">
            <a:avLst/>
          </a:prstGeom>
          <a:noFill/>
        </p:spPr>
      </p:pic>
      <p:pic>
        <p:nvPicPr>
          <p:cNvPr id="2050" name="Picture 2" descr="C:\Users\D\Desktop\aH5N4CKQK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2650586" cy="47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D\Desktop\8q2y3SkCYc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824536" cy="2772000"/>
          </a:xfrm>
          <a:prstGeom prst="rect">
            <a:avLst/>
          </a:prstGeom>
          <a:noFill/>
        </p:spPr>
      </p:pic>
      <p:pic>
        <p:nvPicPr>
          <p:cNvPr id="26627" name="Picture 3" descr="C:\Users\D\Desktop\RIOEajkFj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445327" cy="6120000"/>
          </a:xfrm>
          <a:prstGeom prst="rect">
            <a:avLst/>
          </a:prstGeom>
          <a:noFill/>
        </p:spPr>
      </p:pic>
      <p:pic>
        <p:nvPicPr>
          <p:cNvPr id="26628" name="Picture 4" descr="C:\Users\D\Desktop\ZHETwvmLW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232248" cy="3600400"/>
          </a:xfrm>
          <a:prstGeom prst="rect">
            <a:avLst/>
          </a:prstGeom>
          <a:noFill/>
        </p:spPr>
      </p:pic>
      <p:pic>
        <p:nvPicPr>
          <p:cNvPr id="1026" name="Picture 2" descr="C:\Users\D\Desktop\SpoMRVzgkG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16632"/>
            <a:ext cx="2225661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3 этап - заключительный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Подведение итогов в реализации проекта. </a:t>
            </a:r>
          </a:p>
          <a:p>
            <a:r>
              <a:rPr lang="ru-RU" dirty="0" smtClean="0"/>
              <a:t>Анализ и обобщение результатов, полученных в процессе исследовательской деятельности. </a:t>
            </a:r>
          </a:p>
          <a:p>
            <a:r>
              <a:rPr lang="ru-RU" dirty="0" smtClean="0"/>
              <a:t>Создание в группе огорода на подоконнике. </a:t>
            </a:r>
          </a:p>
          <a:p>
            <a:r>
              <a:rPr lang="ru-RU" dirty="0" err="1" smtClean="0"/>
              <a:t>Фотоотчет</a:t>
            </a:r>
            <a:r>
              <a:rPr lang="ru-RU" dirty="0" smtClean="0"/>
              <a:t> родителей «Как я выращиваю растения в домашних условиях»</a:t>
            </a:r>
          </a:p>
          <a:p>
            <a:r>
              <a:rPr lang="ru-RU" dirty="0" smtClean="0"/>
              <a:t>Участие в конкурсе детского сада «Огород на окне».</a:t>
            </a:r>
          </a:p>
          <a:p>
            <a:r>
              <a:rPr lang="ru-RU" dirty="0" smtClean="0"/>
              <a:t>Высадка рассада в открытый грунт.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D\Desktop\NNqtQXiS5v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100805" cy="5508000"/>
          </a:xfrm>
          <a:prstGeom prst="rect">
            <a:avLst/>
          </a:prstGeom>
          <a:noFill/>
        </p:spPr>
      </p:pic>
      <p:pic>
        <p:nvPicPr>
          <p:cNvPr id="27651" name="Picture 3" descr="C:\Users\D\Desktop\YhqtvEdEP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473780" cy="2520000"/>
          </a:xfrm>
          <a:prstGeom prst="rect">
            <a:avLst/>
          </a:prstGeom>
          <a:noFill/>
        </p:spPr>
      </p:pic>
      <p:pic>
        <p:nvPicPr>
          <p:cNvPr id="3074" name="Picture 2" descr="C:\Users\D\Desktop\7I4y859GdX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80928"/>
            <a:ext cx="3312368" cy="46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ходе реализации проекта «Огород на окне» были получены следующие результаты: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Дети познакомились с дикорастущими и культурными растениями. </a:t>
            </a:r>
          </a:p>
          <a:p>
            <a:r>
              <a:rPr lang="ru-RU" dirty="0" smtClean="0"/>
              <a:t>2. У детей формируется интерес к опытно-исследовательской деятельности по выращиванию культурных растений в комнатных условиях.</a:t>
            </a:r>
          </a:p>
          <a:p>
            <a:r>
              <a:rPr lang="ru-RU" dirty="0" smtClean="0"/>
              <a:t>3. Дети увидели многообразие посевного материала. </a:t>
            </a:r>
          </a:p>
          <a:p>
            <a:r>
              <a:rPr lang="ru-RU" dirty="0" smtClean="0"/>
              <a:t>4. Дети стали бережно относиться к растительному миру.</a:t>
            </a:r>
          </a:p>
          <a:p>
            <a:r>
              <a:rPr lang="ru-RU" dirty="0" smtClean="0"/>
              <a:t>5. В группе был создан огород на окне.</a:t>
            </a:r>
          </a:p>
          <a:p>
            <a:r>
              <a:rPr lang="ru-RU" dirty="0" smtClean="0"/>
              <a:t>6. Дети стали более уважительно относиться к труду.</a:t>
            </a:r>
          </a:p>
          <a:p>
            <a:r>
              <a:rPr lang="ru-RU" dirty="0" smtClean="0"/>
              <a:t>7. Наблюдения за растениями были зафиксированы в дневнике наблюдений.</a:t>
            </a:r>
          </a:p>
          <a:p>
            <a:r>
              <a:rPr lang="ru-RU" dirty="0" smtClean="0"/>
              <a:t>8. Родители приняли активное участие в проекте.</a:t>
            </a:r>
          </a:p>
          <a:p>
            <a:r>
              <a:rPr lang="ru-RU" dirty="0" smtClean="0"/>
              <a:t>9. Группа поучаствовала в конкурсе «Огород на окне».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D\Desktop\HA3N_Hjgvz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D\Desktop\Wq2hKKbf12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9127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Тип проекта: </a:t>
            </a:r>
            <a:r>
              <a:rPr lang="ru-RU" sz="2000" dirty="0" smtClean="0"/>
              <a:t>практический, информационно-исследовательский.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2000" dirty="0" smtClean="0"/>
              <a:t>дети подготовительной группы, воспитатели, родители.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Продолжительность проекта: </a:t>
            </a:r>
            <a:r>
              <a:rPr lang="ru-RU" sz="2000" dirty="0" smtClean="0"/>
              <a:t>краткосрочный            (8 недель).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Формы работы: </a:t>
            </a:r>
            <a:r>
              <a:rPr lang="ru-RU" sz="2000" dirty="0" smtClean="0"/>
              <a:t>познавательная, продуктивная, исследовательская, игровая, работа с родителями.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Интеграция образовательных областей: </a:t>
            </a:r>
            <a:r>
              <a:rPr lang="ru-RU" sz="2000" dirty="0" smtClean="0"/>
              <a:t>познавательное развитие, речевое развитие, социально – коммуникабельное развитие, художественно – эстетическое, физическое развитие.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700808"/>
            <a:ext cx="4104456" cy="24482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Спасибо </a:t>
            </a:r>
            <a:br>
              <a:rPr lang="ru-RU" sz="4000" dirty="0" smtClean="0"/>
            </a:br>
            <a:r>
              <a:rPr lang="ru-RU" sz="4000" dirty="0" smtClean="0"/>
              <a:t>          за </a:t>
            </a:r>
            <a:br>
              <a:rPr lang="ru-RU" sz="4000" dirty="0" smtClean="0"/>
            </a:br>
            <a:r>
              <a:rPr lang="ru-RU" sz="4000" dirty="0" smtClean="0"/>
              <a:t>    внимание!</a:t>
            </a:r>
            <a:endParaRPr lang="ru-RU" sz="4000" dirty="0"/>
          </a:p>
        </p:txBody>
      </p:sp>
      <p:pic>
        <p:nvPicPr>
          <p:cNvPr id="4098" name="Picture 2" descr="C:\Users\D\Desktop\lwO0D37YOz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026413" cy="71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0000"/>
                </a:solidFill>
              </a:rPr>
              <a:t>Актуальность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Проект направлен на расширение и обогащение знаний о культурных огородных растениях, формирования знаний об уходе за растениями, на осознание детьми значимости овощей в жизнедеятельности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Цель проекта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Расширять представления детей об окружающем мире и прививать трудовые навыки, посредством совместного создания огорода. Сделать проект сотворчеством воспитателя, детей и родителей.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Задачи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931224" cy="4989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Учить детей ухаживать за растениями в комнатных условиях;</a:t>
            </a:r>
          </a:p>
          <a:p>
            <a:r>
              <a:rPr lang="ru-RU" dirty="0" smtClean="0"/>
              <a:t>- Обобщать представления о необходимости света, тепла, влаги, почвы для роста растений;</a:t>
            </a:r>
          </a:p>
          <a:p>
            <a:r>
              <a:rPr lang="ru-RU" dirty="0" smtClean="0"/>
              <a:t>- Формировать познавательную исследовательскую, трудовую деятельность;</a:t>
            </a:r>
          </a:p>
          <a:p>
            <a:r>
              <a:rPr lang="ru-RU" dirty="0" smtClean="0"/>
              <a:t>- Формировать у детей понятия взаимосвязи «природа - человек»: люди сажают, выращивают, ухаживают за растениями, растения вырастают, кормят своими плодами и радуют людей;</a:t>
            </a:r>
          </a:p>
          <a:p>
            <a:r>
              <a:rPr lang="ru-RU" dirty="0" smtClean="0"/>
              <a:t>- Учить выполнять индивидуальные поручения и коллективные задания, развивать умение обобщать и анализировать собственный опыт исследовательской деятельности.</a:t>
            </a:r>
          </a:p>
          <a:p>
            <a:r>
              <a:rPr lang="ru-RU" dirty="0" smtClean="0"/>
              <a:t>-Способствовать взаимодействию семьи и детского сада.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Ожидаемый результат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Освоение детьми экологических знаний, трудовых навыков;</a:t>
            </a:r>
          </a:p>
          <a:p>
            <a:r>
              <a:rPr lang="ru-RU" dirty="0" smtClean="0"/>
              <a:t>- Дети научатся замечать красоту растительного мира, ухаживать за растениями в комнатных условиях, познакомятся с условиями их роста;</a:t>
            </a:r>
          </a:p>
          <a:p>
            <a:r>
              <a:rPr lang="ru-RU" dirty="0" smtClean="0"/>
              <a:t>- Научатся проявлять желание заботиться об огороде, воплощать творческие идеи в его оформлении;</a:t>
            </a:r>
          </a:p>
          <a:p>
            <a:r>
              <a:rPr lang="ru-RU" dirty="0" smtClean="0"/>
              <a:t>- Выращивание рассады с последующей посадкой ее на территории огорода детского сада;</a:t>
            </a:r>
          </a:p>
          <a:p>
            <a:r>
              <a:rPr lang="ru-RU" dirty="0" smtClean="0"/>
              <a:t>- Участие в конкурсе детского сада           «Огород на окне»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Работа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Помощь родителей в организации проведении проекта (семена, земля, контейнеры для посадки). </a:t>
            </a:r>
          </a:p>
          <a:p>
            <a:r>
              <a:rPr lang="ru-RU" dirty="0" smtClean="0"/>
              <a:t>Консультация для родителей: «Воспитание эстетического вкуса у детей в процессе труда на огороде и на даче, как вырастить в комнатных условиях домашний огород».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Этапы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3200" dirty="0" smtClean="0"/>
          </a:p>
          <a:p>
            <a:r>
              <a:rPr lang="ru-RU" sz="3200" dirty="0" smtClean="0"/>
              <a:t>1 этап - подготовительный.</a:t>
            </a:r>
          </a:p>
          <a:p>
            <a:r>
              <a:rPr lang="ru-RU" sz="3200" dirty="0" smtClean="0"/>
              <a:t>2 этап – основной (исследовательский).</a:t>
            </a:r>
          </a:p>
          <a:p>
            <a:r>
              <a:rPr lang="ru-RU" sz="3200" dirty="0" smtClean="0"/>
              <a:t>3 этап – заключительный.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1 этап - подготовительный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Беседы с детьми (выявление знаний детей о растениях).</a:t>
            </a:r>
          </a:p>
          <a:p>
            <a:r>
              <a:rPr lang="ru-RU" dirty="0" smtClean="0"/>
              <a:t>Сбор художественной литературы, иллюстрационного материала по данной теме (рассказы, сказки, стихи, загадки, пословицы об овощах, картинки и др.) </a:t>
            </a:r>
          </a:p>
          <a:p>
            <a:r>
              <a:rPr lang="ru-RU" dirty="0" smtClean="0"/>
              <a:t>Приобретение необходимого оборудования (контейнеры, земля, семена, удобрения).</a:t>
            </a:r>
          </a:p>
          <a:p>
            <a:r>
              <a:rPr lang="ru-RU" dirty="0" smtClean="0"/>
              <a:t>Разбивка огорода на подоконнике в группе.</a:t>
            </a:r>
          </a:p>
          <a:p>
            <a:r>
              <a:rPr lang="ru-RU" dirty="0" smtClean="0"/>
              <a:t>Изготовление табличек, указателей с названиями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</TotalTime>
  <Words>682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             МКДОУ детский сад №25 «Снегурочка».           Проект «Огород на окне»</vt:lpstr>
      <vt:lpstr>Слайд 2</vt:lpstr>
      <vt:lpstr>               Актуальность проекта</vt:lpstr>
      <vt:lpstr>                     Цель проекта</vt:lpstr>
      <vt:lpstr>                            Задачи</vt:lpstr>
      <vt:lpstr>              Ожидаемый результат</vt:lpstr>
      <vt:lpstr>                Работа с родителями</vt:lpstr>
      <vt:lpstr>                      Этапы проекта</vt:lpstr>
      <vt:lpstr>           1 этап - подготовительный</vt:lpstr>
      <vt:lpstr>                   2 этап - основной</vt:lpstr>
      <vt:lpstr>Слайд 11</vt:lpstr>
      <vt:lpstr>Слайд 12</vt:lpstr>
      <vt:lpstr>Слайд 13</vt:lpstr>
      <vt:lpstr>Слайд 14</vt:lpstr>
      <vt:lpstr>              3 этап - заключительный</vt:lpstr>
      <vt:lpstr>Слайд 16</vt:lpstr>
      <vt:lpstr>В ходе реализации проекта «Огород на окне» были получены следующие результаты:</vt:lpstr>
      <vt:lpstr>Слайд 18</vt:lpstr>
      <vt:lpstr>Слайд 19</vt:lpstr>
      <vt:lpstr>     Спасибо            за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</dc:creator>
  <cp:lastModifiedBy>D</cp:lastModifiedBy>
  <cp:revision>40</cp:revision>
  <dcterms:created xsi:type="dcterms:W3CDTF">2017-05-26T12:42:54Z</dcterms:created>
  <dcterms:modified xsi:type="dcterms:W3CDTF">2018-05-09T14:02:40Z</dcterms:modified>
</cp:coreProperties>
</file>