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65" r:id="rId4"/>
    <p:sldId id="257" r:id="rId5"/>
    <p:sldId id="284" r:id="rId6"/>
    <p:sldId id="266" r:id="rId7"/>
    <p:sldId id="278" r:id="rId8"/>
    <p:sldId id="258" r:id="rId9"/>
    <p:sldId id="267" r:id="rId10"/>
    <p:sldId id="259" r:id="rId11"/>
    <p:sldId id="275" r:id="rId12"/>
    <p:sldId id="276" r:id="rId13"/>
    <p:sldId id="277" r:id="rId14"/>
    <p:sldId id="260" r:id="rId15"/>
    <p:sldId id="283" r:id="rId16"/>
    <p:sldId id="269" r:id="rId17"/>
    <p:sldId id="268" r:id="rId18"/>
    <p:sldId id="261" r:id="rId19"/>
    <p:sldId id="270" r:id="rId20"/>
    <p:sldId id="271" r:id="rId21"/>
    <p:sldId id="272" r:id="rId22"/>
    <p:sldId id="273" r:id="rId23"/>
    <p:sldId id="274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1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1.&#1091;&#1088;&#1086;&#1082;&#1080;\4%20&#1103;%20&#1087;&#1086;&#1081;&#1076;&#1091;%20&#1087;&#1086;%20&#1087;&#1086;&#1083;&#1102;\4.&#1042;&#1089;&#1090;&#1072;&#1074;&#1072;&#1081;&#1090;&#1077;%20&#1083;&#1102;&#1076;&#1080;%20&#1088;&#1091;&#1089;&#1089;&#1082;&#1080;&#1077;\&#1042;&#1089;&#1090;&#1072;&#1074;&#1072;&#1081;&#1090;&#1077;,%20&#1083;&#1102;&#1076;&#1080;%20&#1088;&#1091;&#1089;&#1089;&#1082;&#1080;&#1077;!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.&#1091;&#1088;&#1086;&#1082;&#1080;\4%20&#1103;%20&#1087;&#1086;&#1081;&#1076;&#1091;%20&#1087;&#1086;%20&#1087;&#1086;&#1083;&#1102;\&#1061;&#1051;&#1054;&#1055;&#1040;&#1049;-&#1058;&#1054;&#1055;&#1040;&#1049;.mp3" TargetMode="Externa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.&#1091;&#1088;&#1086;&#1082;&#1080;\4%20&#1103;%20&#1087;&#1086;&#1081;&#1076;&#1091;%20&#1087;&#1086;%20&#1087;&#1086;&#1083;&#1102;\6.&#1052;&#1105;&#1088;&#1090;&#1074;&#1086;&#1077;%20&#1087;&#1086;&#1083;&#1077;\&#1050;&#1072;&#1085;&#1090;&#1072;&#1090;&#1072;%20&#1040;&#1083;.&#1053;&#1077;&#1074;.%20&#8470;6%20&#1052;&#1105;&#1088;&#1090;&#1074;&#1086;&#1077;%20&#1087;&#1086;&#1083;&#1077;%20%20&#1055;&#1086;&#1081;&#1076;&#1091;%20&#1087;&#1086;%20&#1087;&#1086;&#1083;&#1102;%20&#1073;&#1077;&#1083;&#1086;&#1084;&#1091;.mp3" TargetMode="Externa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Назаренко\Новая папка\nastol.com.ua-17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Горизонтальный свиток 3"/>
          <p:cNvSpPr/>
          <p:nvPr/>
        </p:nvSpPr>
        <p:spPr>
          <a:xfrm>
            <a:off x="0" y="0"/>
            <a:ext cx="9144000" cy="2071688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5750" y="357188"/>
            <a:ext cx="885825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785813" y="1928813"/>
            <a:ext cx="735806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 i="1" dirty="0">
                <a:latin typeface="Times New Roman" pitchFamily="18" charset="0"/>
                <a:cs typeface="Times New Roman" pitchFamily="18" charset="0"/>
              </a:rPr>
              <a:t>Михайлова Ольга </a:t>
            </a:r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Александровна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МКОУ «СОШ №11»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Г.Миасс, Челябинская область.</a:t>
            </a:r>
          </a:p>
          <a:p>
            <a:pPr algn="ctr"/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Низкий женский голос – альт.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Вставайте, люди русские,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На славный бой, на смертный бой.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Вставайте, люди вольные,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За нашу землю честную!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Живым бойцам почёт и честь,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А мёртвым - слава вечная.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За отчий дом, за русский край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Вставайте, люди русские!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Autofit/>
          </a:bodyPr>
          <a:lstStyle/>
          <a:p>
            <a:r>
              <a:rPr lang="ru-RU" sz="4800" b="1" u="sng" dirty="0" smtClean="0">
                <a:latin typeface="Times New Roman" pitchFamily="18" charset="0"/>
                <a:cs typeface="Times New Roman" pitchFamily="18" charset="0"/>
              </a:rPr>
              <a:t>(2 часть – нежно, ласково.)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На Руси родной,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На Руси большой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Не бывать врагу!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Поднимайся, встань,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Мать родная, Русь!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Вставайте, люди русские!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D:\1.уроки\4 я пойду по полю\физ.минут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287304" cy="6858000"/>
          </a:xfrm>
          <a:prstGeom prst="rect">
            <a:avLst/>
          </a:prstGeom>
          <a:noFill/>
        </p:spPr>
      </p:pic>
      <p:pic>
        <p:nvPicPr>
          <p:cNvPr id="6" name="ХЛОПАЙ-ТОПАЙ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2462" y="5715016"/>
            <a:ext cx="785818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1.уроки\4 я пойду по полю\Художник - Виктор Михайлович Васнец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2066" y="428604"/>
            <a:ext cx="3571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ХУДОЖНИК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1.уроки\4 я пойду по полю\после побоищ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Autofit/>
          </a:bodyPr>
          <a:lstStyle/>
          <a:p>
            <a:r>
              <a:rPr lang="ru-RU" sz="6600" b="1" u="sng" dirty="0" smtClean="0">
                <a:latin typeface="Times New Roman" pitchFamily="18" charset="0"/>
                <a:cs typeface="Times New Roman" pitchFamily="18" charset="0"/>
              </a:rPr>
              <a:t>СЛУШАТЬ!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С.Прокофьев, кантата «А.Невский», «Мёртвое </a:t>
            </a:r>
            <a:r>
              <a:rPr lang="ru-RU" sz="6600" b="1" smtClean="0">
                <a:latin typeface="Times New Roman" pitchFamily="18" charset="0"/>
                <a:cs typeface="Times New Roman" pitchFamily="18" charset="0"/>
              </a:rPr>
              <a:t>поле»</a:t>
            </a:r>
            <a:br>
              <a:rPr lang="ru-RU" sz="6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6 часть)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Я пойду по полю белому, 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Полечу по полю смертному, 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Поищу я славных соколов, 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Женихов моих, добрых молодцев. 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1.уроки\4 я пойду по полю\Александр Невс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85728"/>
            <a:ext cx="400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0694" y="6215082"/>
            <a:ext cx="3643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Художник – Павел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Корин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Кто лежит, мечами порубленный, 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Кто лежит, стрелою пораненный, 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Напоили они кровью алою 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Землю честную, землю русскую. 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Autofit/>
          </a:bodyPr>
          <a:lstStyle/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Кто погиб за Русь смертью доброю, 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Поцелую того в очи мертвые, 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А тому молодцу, что остался жить, 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Буду верной женой, милой ладою. 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Не возьму в мужья красивого, - 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Красота земная кончится. 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А пойду я за храброго. 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Отзовитеся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, ясны соколы! 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1.уроки\4 я пойду по полю\после побоищ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Кантата Ал.Нев. №6 Мёртвое поле  Пойду по полю белому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43900" y="5857892"/>
            <a:ext cx="590552" cy="590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Назаренко\Новая папка\nastol.com.ua-17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D:\1.уроки\2 кл. В муз. театре Опера\1335448496_babies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95250"/>
            <a:ext cx="3143250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D:\1.уроки\2 кл. В муз. театре Опера\244713,xcitefun-sour-faced-kids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28612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D:\1.уроки\2 кл. В муз. театре Опера\1380133204179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88" y="3143250"/>
            <a:ext cx="3214687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Назаренко\Новая папка\nastol.com.ua-17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к4-2\Desktop\Для презентаций\Всегда ли дружба важнее всего\Когда мои др.со мно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1\Desktop\Назаренко\Новая папка\64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71688" y="857250"/>
            <a:ext cx="52292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9900CC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Спасибо за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ru-RU" b="1" dirty="0" smtClean="0"/>
              <a:t>Невский 1221 - 1263г. – прозвище, т.к. фамилии начали давать только с 15 века.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(Битва на реке Неве со шведами-1240г..)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 кантате отражаются события 1242 года – битва русских с немцами (крестоносцами).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u="sng" dirty="0" smtClean="0">
                <a:latin typeface="Times New Roman" pitchFamily="18" charset="0"/>
                <a:cs typeface="Times New Roman" pitchFamily="18" charset="0"/>
              </a:rPr>
              <a:t>26 января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Кантата «Александр  Невский» </a:t>
            </a:r>
            <a:br>
              <a:rPr lang="ru-RU" sz="8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частей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нтата – жанр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вокальн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. музыки.</a:t>
            </a:r>
            <a:br>
              <a:rPr lang="ru-RU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ntare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от Итальянского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петь.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latin typeface="Times New Roman" pitchFamily="18" charset="0"/>
                <a:cs typeface="Times New Roman" pitchFamily="18" charset="0"/>
              </a:rPr>
            </a:br>
            <a:endParaRPr lang="ru-RU" sz="5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14752"/>
            <a:ext cx="8229600" cy="2411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нт – жанр вокальной музыки.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Autofit/>
          </a:bodyPr>
          <a:lstStyle/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u="sng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u="sng" dirty="0" smtClean="0">
                <a:latin typeface="Times New Roman" pitchFamily="18" charset="0"/>
                <a:cs typeface="Times New Roman" pitchFamily="18" charset="0"/>
              </a:rPr>
              <a:t>нтата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(от итальянского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ntare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- петь) – это жанр вокальной музыки, многочастное произведение для хора, симфонического оркестра и солистов.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29600" cy="6583362"/>
          </a:xfrm>
        </p:spPr>
        <p:txBody>
          <a:bodyPr>
            <a:noAutofit/>
          </a:bodyPr>
          <a:lstStyle/>
          <a:p>
            <a:pPr lvl="0" algn="l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>
              <a:buNone/>
            </a:pPr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4700" b="1" dirty="0" smtClean="0">
                <a:latin typeface="Times New Roman" pitchFamily="18" charset="0"/>
                <a:cs typeface="Times New Roman" pitchFamily="18" charset="0"/>
              </a:rPr>
              <a:t>Русь под игом монгольским – 1237г. </a:t>
            </a:r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4700" b="1" u="sng" dirty="0" smtClean="0">
                <a:latin typeface="Times New Roman" pitchFamily="18" charset="0"/>
                <a:cs typeface="Times New Roman" pitchFamily="18" charset="0"/>
              </a:rPr>
              <a:t>Песня об А.Невском </a:t>
            </a:r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700" b="1" dirty="0" smtClean="0">
                <a:latin typeface="Times New Roman" pitchFamily="18" charset="0"/>
                <a:cs typeface="Times New Roman" pitchFamily="18" charset="0"/>
              </a:rPr>
              <a:t>Крестоносцы во Пскове. </a:t>
            </a:r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4700" b="1" dirty="0" smtClean="0">
                <a:latin typeface="Times New Roman" pitchFamily="18" charset="0"/>
                <a:cs typeface="Times New Roman" pitchFamily="18" charset="0"/>
              </a:rPr>
              <a:t>Вставайте люди русские </a:t>
            </a:r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4700" b="1" u="sng" dirty="0" smtClean="0">
                <a:latin typeface="Times New Roman" pitchFamily="18" charset="0"/>
                <a:cs typeface="Times New Roman" pitchFamily="18" charset="0"/>
              </a:rPr>
              <a:t>Ледовое побоище </a:t>
            </a:r>
            <a:r>
              <a:rPr lang="ru-RU" sz="4700" b="1" dirty="0" smtClean="0">
                <a:latin typeface="Times New Roman" pitchFamily="18" charset="0"/>
                <a:cs typeface="Times New Roman" pitchFamily="18" charset="0"/>
              </a:rPr>
              <a:t>(на Чудском озере) </a:t>
            </a:r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4700" b="1" dirty="0" smtClean="0">
                <a:latin typeface="Times New Roman" pitchFamily="18" charset="0"/>
                <a:cs typeface="Times New Roman" pitchFamily="18" charset="0"/>
              </a:rPr>
              <a:t>Мёртвое поле </a:t>
            </a:r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4700" b="1" dirty="0" smtClean="0">
                <a:latin typeface="Times New Roman" pitchFamily="18" charset="0"/>
                <a:cs typeface="Times New Roman" pitchFamily="18" charset="0"/>
              </a:rPr>
              <a:t>Въезд Александра во Псков </a:t>
            </a:r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700" dirty="0" smtClean="0">
                <a:latin typeface="Times New Roman" pitchFamily="18" charset="0"/>
                <a:cs typeface="Times New Roman" pitchFamily="18" charset="0"/>
              </a:rPr>
            </a:br>
            <a:endParaRPr lang="ru-RU" sz="4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1.уроки\4 я пойду по полю\С.С.Прокофь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Autofit/>
          </a:bodyPr>
          <a:lstStyle/>
          <a:p>
            <a:r>
              <a:rPr lang="ru-RU" sz="6600" b="1" u="sng" dirty="0" smtClean="0">
                <a:latin typeface="Times New Roman" pitchFamily="18" charset="0"/>
                <a:cs typeface="Times New Roman" pitchFamily="18" charset="0"/>
              </a:rPr>
              <a:t>СЛУШАТЬ!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С.С.Прокофьев, кантата  «А.Невский» - «Вставайте, люди русские» (4 часть)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140</Words>
  <PresentationFormat>Экран (4:3)</PresentationFormat>
  <Paragraphs>25</Paragraphs>
  <Slides>26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Невский 1221 - 1263г. – прозвище, т.к. фамилии начали давать только с 15 века. (Битва на реке Неве со шведами-1240г..) В кантате отражаются события 1242 года – битва русских с немцами (крестоносцами). </vt:lpstr>
      <vt:lpstr> 26 января Кантата «Александр  Невский»   7 частей </vt:lpstr>
      <vt:lpstr>       Кантата – жанр вокальн. музыки. Cantare – от Итальянского – петь.  </vt:lpstr>
      <vt:lpstr>Слайд 6</vt:lpstr>
      <vt:lpstr>Слайд 7</vt:lpstr>
      <vt:lpstr>Слайд 8</vt:lpstr>
      <vt:lpstr>СЛУШАТЬ! С.С.Прокофьев, кантата  «А.Невский» - «Вставайте, люди русские» (4 часть)</vt:lpstr>
      <vt:lpstr>Низкий женский голос – альт. </vt:lpstr>
      <vt:lpstr>Вставайте, люди русские, На славный бой, на смертный бой. Вставайте, люди вольные, За нашу землю честную! </vt:lpstr>
      <vt:lpstr>Живым бойцам почёт и честь, А мёртвым - слава вечная. За отчий дом, за русский край Вставайте, люди русские! </vt:lpstr>
      <vt:lpstr>(2 часть – нежно, ласково.) На Руси родной, На Руси большой Не бывать врагу! Поднимайся, встань, Мать родная, Русь! </vt:lpstr>
      <vt:lpstr>Слайд 14</vt:lpstr>
      <vt:lpstr>Слайд 15</vt:lpstr>
      <vt:lpstr>Слайд 16</vt:lpstr>
      <vt:lpstr>Слайд 17</vt:lpstr>
      <vt:lpstr>СЛУШАТЬ! С.Прокофьев, кантата «А.Невский», «Мёртвое поле» (6 часть) </vt:lpstr>
      <vt:lpstr>Я пойду по полю белому,  Полечу по полю смертному,  Поищу я славных соколов,  Женихов моих, добрых молодцев.  </vt:lpstr>
      <vt:lpstr>Кто лежит, мечами порубленный,  Кто лежит, стрелою пораненный,  Напоили они кровью алою  Землю честную, землю русскую.  </vt:lpstr>
      <vt:lpstr>Слайд 21</vt:lpstr>
      <vt:lpstr>Не возьму в мужья красивого, -  Красота земная кончится.  А пойду я за храброго.  Отзовитеся, ясны соколы! 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к4-2</dc:creator>
  <cp:lastModifiedBy>к4-2</cp:lastModifiedBy>
  <cp:revision>12</cp:revision>
  <dcterms:created xsi:type="dcterms:W3CDTF">2019-01-21T04:35:20Z</dcterms:created>
  <dcterms:modified xsi:type="dcterms:W3CDTF">2019-02-13T05:46:52Z</dcterms:modified>
</cp:coreProperties>
</file>